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changesInfos/changesInfo1.xml" ContentType="application/vnd.ms-powerpoint.changesinfo+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9" r:id="rId2"/>
    <p:sldId id="258" r:id="rId3"/>
    <p:sldId id="260" r:id="rId4"/>
    <p:sldId id="261" r:id="rId5"/>
    <p:sldId id="262" r:id="rId6"/>
    <p:sldId id="263" r:id="rId7"/>
    <p:sldId id="264" r:id="rId8"/>
    <p:sldId id="265"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0D855F-EC15-4809-ADA8-962BBD61FA87}" v="570" dt="2020-11-19T18:34:11.3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30"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el Baybosynova" userId="2e2ff2a5-0a81-42e7-ae37-ddbef1eec348" providerId="ADAL" clId="{2B0D855F-EC15-4809-ADA8-962BBD61FA87}"/>
    <pc:docChg chg="undo custSel mod addSld delSld modSld sldOrd">
      <pc:chgData name="Asel Baybosynova" userId="2e2ff2a5-0a81-42e7-ae37-ddbef1eec348" providerId="ADAL" clId="{2B0D855F-EC15-4809-ADA8-962BBD61FA87}" dt="2020-11-19T18:34:18.313" v="879" actId="1076"/>
      <pc:docMkLst>
        <pc:docMk/>
      </pc:docMkLst>
      <pc:sldChg chg="add del">
        <pc:chgData name="Asel Baybosynova" userId="2e2ff2a5-0a81-42e7-ae37-ddbef1eec348" providerId="ADAL" clId="{2B0D855F-EC15-4809-ADA8-962BBD61FA87}" dt="2020-11-19T17:07:00.432" v="2" actId="2696"/>
        <pc:sldMkLst>
          <pc:docMk/>
          <pc:sldMk cId="343700616" sldId="256"/>
        </pc:sldMkLst>
      </pc:sldChg>
      <pc:sldChg chg="addSp delSp modSp add del mod setBg setClrOvrMap">
        <pc:chgData name="Asel Baybosynova" userId="2e2ff2a5-0a81-42e7-ae37-ddbef1eec348" providerId="ADAL" clId="{2B0D855F-EC15-4809-ADA8-962BBD61FA87}" dt="2020-11-19T17:19:32.020" v="48" actId="2696"/>
        <pc:sldMkLst>
          <pc:docMk/>
          <pc:sldMk cId="1849870767" sldId="257"/>
        </pc:sldMkLst>
        <pc:spChg chg="mod">
          <ac:chgData name="Asel Baybosynova" userId="2e2ff2a5-0a81-42e7-ae37-ddbef1eec348" providerId="ADAL" clId="{2B0D855F-EC15-4809-ADA8-962BBD61FA87}" dt="2020-11-19T17:19:03.479" v="41" actId="20577"/>
          <ac:spMkLst>
            <pc:docMk/>
            <pc:sldMk cId="1849870767" sldId="257"/>
            <ac:spMk id="2" creationId="{0B7B5273-55E6-4320-9A56-88DDB2AEDF37}"/>
          </ac:spMkLst>
        </pc:spChg>
        <pc:spChg chg="add del mod ord">
          <ac:chgData name="Asel Baybosynova" userId="2e2ff2a5-0a81-42e7-ae37-ddbef1eec348" providerId="ADAL" clId="{2B0D855F-EC15-4809-ADA8-962BBD61FA87}" dt="2020-11-19T17:18:57.205" v="40" actId="478"/>
          <ac:spMkLst>
            <pc:docMk/>
            <pc:sldMk cId="1849870767" sldId="257"/>
            <ac:spMk id="3" creationId="{60D196AE-E1D7-4590-8773-20B1132B9807}"/>
          </ac:spMkLst>
        </pc:spChg>
        <pc:spChg chg="add del">
          <ac:chgData name="Asel Baybosynova" userId="2e2ff2a5-0a81-42e7-ae37-ddbef1eec348" providerId="ADAL" clId="{2B0D855F-EC15-4809-ADA8-962BBD61FA87}" dt="2020-11-19T17:09:09.552" v="6" actId="26606"/>
          <ac:spMkLst>
            <pc:docMk/>
            <pc:sldMk cId="1849870767" sldId="257"/>
            <ac:spMk id="12" creationId="{F9E4F08A-9BA6-4AB7-8390-DCB4D0938920}"/>
          </ac:spMkLst>
        </pc:spChg>
        <pc:spChg chg="add del">
          <ac:chgData name="Asel Baybosynova" userId="2e2ff2a5-0a81-42e7-ae37-ddbef1eec348" providerId="ADAL" clId="{2B0D855F-EC15-4809-ADA8-962BBD61FA87}" dt="2020-11-19T17:18:41.675" v="38" actId="26606"/>
          <ac:spMkLst>
            <pc:docMk/>
            <pc:sldMk cId="1849870767" sldId="257"/>
            <ac:spMk id="27" creationId="{E3DBC1DC-8B23-45B2-99A1-9800FF7CA4B2}"/>
          </ac:spMkLst>
        </pc:spChg>
        <pc:spChg chg="add del">
          <ac:chgData name="Asel Baybosynova" userId="2e2ff2a5-0a81-42e7-ae37-ddbef1eec348" providerId="ADAL" clId="{2B0D855F-EC15-4809-ADA8-962BBD61FA87}" dt="2020-11-19T17:18:41.675" v="38" actId="26606"/>
          <ac:spMkLst>
            <pc:docMk/>
            <pc:sldMk cId="1849870767" sldId="257"/>
            <ac:spMk id="31" creationId="{016D3CCF-90AA-4761-A389-F302E4C53C1A}"/>
          </ac:spMkLst>
        </pc:spChg>
        <pc:spChg chg="add del">
          <ac:chgData name="Asel Baybosynova" userId="2e2ff2a5-0a81-42e7-ae37-ddbef1eec348" providerId="ADAL" clId="{2B0D855F-EC15-4809-ADA8-962BBD61FA87}" dt="2020-11-19T17:18:41.522" v="37" actId="26606"/>
          <ac:spMkLst>
            <pc:docMk/>
            <pc:sldMk cId="1849870767" sldId="257"/>
            <ac:spMk id="42" creationId="{D2585039-CDA7-4B76-B013-776F970DE75E}"/>
          </ac:spMkLst>
        </pc:spChg>
        <pc:spChg chg="add del">
          <ac:chgData name="Asel Baybosynova" userId="2e2ff2a5-0a81-42e7-ae37-ddbef1eec348" providerId="ADAL" clId="{2B0D855F-EC15-4809-ADA8-962BBD61FA87}" dt="2020-11-19T17:18:41.522" v="37" actId="26606"/>
          <ac:spMkLst>
            <pc:docMk/>
            <pc:sldMk cId="1849870767" sldId="257"/>
            <ac:spMk id="44" creationId="{1D53D942-8031-42E8-88B4-E03A710E89DB}"/>
          </ac:spMkLst>
        </pc:spChg>
        <pc:spChg chg="add del">
          <ac:chgData name="Asel Baybosynova" userId="2e2ff2a5-0a81-42e7-ae37-ddbef1eec348" providerId="ADAL" clId="{2B0D855F-EC15-4809-ADA8-962BBD61FA87}" dt="2020-11-19T17:18:41.522" v="37" actId="26606"/>
          <ac:spMkLst>
            <pc:docMk/>
            <pc:sldMk cId="1849870767" sldId="257"/>
            <ac:spMk id="46" creationId="{5FD07472-970F-49B5-8994-ADEAA314872D}"/>
          </ac:spMkLst>
        </pc:spChg>
        <pc:spChg chg="add">
          <ac:chgData name="Asel Baybosynova" userId="2e2ff2a5-0a81-42e7-ae37-ddbef1eec348" providerId="ADAL" clId="{2B0D855F-EC15-4809-ADA8-962BBD61FA87}" dt="2020-11-19T17:18:41.675" v="38" actId="26606"/>
          <ac:spMkLst>
            <pc:docMk/>
            <pc:sldMk cId="1849870767" sldId="257"/>
            <ac:spMk id="55" creationId="{44F95DE6-BC61-4DB8-97B8-E32959EA0E1D}"/>
          </ac:spMkLst>
        </pc:spChg>
        <pc:picChg chg="add del mod">
          <ac:chgData name="Asel Baybosynova" userId="2e2ff2a5-0a81-42e7-ae37-ddbef1eec348" providerId="ADAL" clId="{2B0D855F-EC15-4809-ADA8-962BBD61FA87}" dt="2020-11-19T17:17:48.886" v="31" actId="478"/>
          <ac:picMkLst>
            <pc:docMk/>
            <pc:sldMk cId="1849870767" sldId="257"/>
            <ac:picMk id="4" creationId="{9F53E5B3-04C3-47B5-9BC5-6EDC0A065418}"/>
          </ac:picMkLst>
        </pc:picChg>
        <pc:picChg chg="add del">
          <ac:chgData name="Asel Baybosynova" userId="2e2ff2a5-0a81-42e7-ae37-ddbef1eec348" providerId="ADAL" clId="{2B0D855F-EC15-4809-ADA8-962BBD61FA87}" dt="2020-11-19T17:09:09.552" v="6" actId="26606"/>
          <ac:picMkLst>
            <pc:docMk/>
            <pc:sldMk cId="1849870767" sldId="257"/>
            <ac:picMk id="8" creationId="{06403CAC-6103-44C9-B687-A2C18173F266}"/>
          </ac:picMkLst>
        </pc:picChg>
        <pc:picChg chg="add del">
          <ac:chgData name="Asel Baybosynova" userId="2e2ff2a5-0a81-42e7-ae37-ddbef1eec348" providerId="ADAL" clId="{2B0D855F-EC15-4809-ADA8-962BBD61FA87}" dt="2020-11-19T17:09:09.552" v="6" actId="26606"/>
          <ac:picMkLst>
            <pc:docMk/>
            <pc:sldMk cId="1849870767" sldId="257"/>
            <ac:picMk id="10" creationId="{77669E88-AA72-437F-AA99-859F9E99EDF8}"/>
          </ac:picMkLst>
        </pc:picChg>
        <pc:picChg chg="add del">
          <ac:chgData name="Asel Baybosynova" userId="2e2ff2a5-0a81-42e7-ae37-ddbef1eec348" providerId="ADAL" clId="{2B0D855F-EC15-4809-ADA8-962BBD61FA87}" dt="2020-11-19T17:09:09.552" v="6" actId="26606"/>
          <ac:picMkLst>
            <pc:docMk/>
            <pc:sldMk cId="1849870767" sldId="257"/>
            <ac:picMk id="14" creationId="{232AA78D-1651-40D4-A802-79210BE381A5}"/>
          </ac:picMkLst>
        </pc:picChg>
        <pc:picChg chg="add mod">
          <ac:chgData name="Asel Baybosynova" userId="2e2ff2a5-0a81-42e7-ae37-ddbef1eec348" providerId="ADAL" clId="{2B0D855F-EC15-4809-ADA8-962BBD61FA87}" dt="2020-11-19T17:13:47.987" v="17" actId="14100"/>
          <ac:picMkLst>
            <pc:docMk/>
            <pc:sldMk cId="1849870767" sldId="257"/>
            <ac:picMk id="17" creationId="{64FFAF38-EDA2-4560-9391-A6A9800DE5A7}"/>
          </ac:picMkLst>
        </pc:picChg>
        <pc:picChg chg="add del">
          <ac:chgData name="Asel Baybosynova" userId="2e2ff2a5-0a81-42e7-ae37-ddbef1eec348" providerId="ADAL" clId="{2B0D855F-EC15-4809-ADA8-962BBD61FA87}" dt="2020-11-19T17:09:09.552" v="6" actId="26606"/>
          <ac:picMkLst>
            <pc:docMk/>
            <pc:sldMk cId="1849870767" sldId="257"/>
            <ac:picMk id="18" creationId="{467A1635-3158-4830-A93F-820B63E03C21}"/>
          </ac:picMkLst>
        </pc:picChg>
        <pc:picChg chg="add mod">
          <ac:chgData name="Asel Baybosynova" userId="2e2ff2a5-0a81-42e7-ae37-ddbef1eec348" providerId="ADAL" clId="{2B0D855F-EC15-4809-ADA8-962BBD61FA87}" dt="2020-11-19T17:18:00.471" v="32" actId="1076"/>
          <ac:picMkLst>
            <pc:docMk/>
            <pc:sldMk cId="1849870767" sldId="257"/>
            <ac:picMk id="19" creationId="{5EB33A50-3060-4357-ABE6-D2FEB7A4BB50}"/>
          </ac:picMkLst>
        </pc:picChg>
        <pc:picChg chg="add del">
          <ac:chgData name="Asel Baybosynova" userId="2e2ff2a5-0a81-42e7-ae37-ddbef1eec348" providerId="ADAL" clId="{2B0D855F-EC15-4809-ADA8-962BBD61FA87}" dt="2020-11-19T17:18:41.675" v="38" actId="26606"/>
          <ac:picMkLst>
            <pc:docMk/>
            <pc:sldMk cId="1849870767" sldId="257"/>
            <ac:picMk id="23" creationId="{06403CAC-6103-44C9-B687-A2C18173F266}"/>
          </ac:picMkLst>
        </pc:picChg>
        <pc:picChg chg="add del">
          <ac:chgData name="Asel Baybosynova" userId="2e2ff2a5-0a81-42e7-ae37-ddbef1eec348" providerId="ADAL" clId="{2B0D855F-EC15-4809-ADA8-962BBD61FA87}" dt="2020-11-19T17:18:41.675" v="38" actId="26606"/>
          <ac:picMkLst>
            <pc:docMk/>
            <pc:sldMk cId="1849870767" sldId="257"/>
            <ac:picMk id="25" creationId="{77669E88-AA72-437F-AA99-859F9E99EDF8}"/>
          </ac:picMkLst>
        </pc:picChg>
        <pc:picChg chg="add del">
          <ac:chgData name="Asel Baybosynova" userId="2e2ff2a5-0a81-42e7-ae37-ddbef1eec348" providerId="ADAL" clId="{2B0D855F-EC15-4809-ADA8-962BBD61FA87}" dt="2020-11-19T17:18:41.675" v="38" actId="26606"/>
          <ac:picMkLst>
            <pc:docMk/>
            <pc:sldMk cId="1849870767" sldId="257"/>
            <ac:picMk id="29" creationId="{4443BA04-6E62-4916-96E0-DD7AE1BB1083}"/>
          </ac:picMkLst>
        </pc:picChg>
        <pc:picChg chg="add del">
          <ac:chgData name="Asel Baybosynova" userId="2e2ff2a5-0a81-42e7-ae37-ddbef1eec348" providerId="ADAL" clId="{2B0D855F-EC15-4809-ADA8-962BBD61FA87}" dt="2020-11-19T17:18:41.675" v="38" actId="26606"/>
          <ac:picMkLst>
            <pc:docMk/>
            <pc:sldMk cId="1849870767" sldId="257"/>
            <ac:picMk id="33" creationId="{38FC6125-7266-4FC0-AE04-3E1EB27B9482}"/>
          </ac:picMkLst>
        </pc:picChg>
        <pc:picChg chg="add del">
          <ac:chgData name="Asel Baybosynova" userId="2e2ff2a5-0a81-42e7-ae37-ddbef1eec348" providerId="ADAL" clId="{2B0D855F-EC15-4809-ADA8-962BBD61FA87}" dt="2020-11-19T17:18:41.522" v="37" actId="26606"/>
          <ac:picMkLst>
            <pc:docMk/>
            <pc:sldMk cId="1849870767" sldId="257"/>
            <ac:picMk id="38" creationId="{9A0F0AC6-A89F-416B-9FA4-48E664065E73}"/>
          </ac:picMkLst>
        </pc:picChg>
        <pc:picChg chg="add del">
          <ac:chgData name="Asel Baybosynova" userId="2e2ff2a5-0a81-42e7-ae37-ddbef1eec348" providerId="ADAL" clId="{2B0D855F-EC15-4809-ADA8-962BBD61FA87}" dt="2020-11-19T17:18:41.522" v="37" actId="26606"/>
          <ac:picMkLst>
            <pc:docMk/>
            <pc:sldMk cId="1849870767" sldId="257"/>
            <ac:picMk id="40" creationId="{218D7DD0-110F-43F3-A7E4-B51873CBF107}"/>
          </ac:picMkLst>
        </pc:picChg>
        <pc:picChg chg="add del">
          <ac:chgData name="Asel Baybosynova" userId="2e2ff2a5-0a81-42e7-ae37-ddbef1eec348" providerId="ADAL" clId="{2B0D855F-EC15-4809-ADA8-962BBD61FA87}" dt="2020-11-19T17:18:41.522" v="37" actId="26606"/>
          <ac:picMkLst>
            <pc:docMk/>
            <pc:sldMk cId="1849870767" sldId="257"/>
            <ac:picMk id="48" creationId="{82869BAE-8EC0-4D16-ACB8-F0CBFDD90489}"/>
          </ac:picMkLst>
        </pc:picChg>
        <pc:picChg chg="add del">
          <ac:chgData name="Asel Baybosynova" userId="2e2ff2a5-0a81-42e7-ae37-ddbef1eec348" providerId="ADAL" clId="{2B0D855F-EC15-4809-ADA8-962BBD61FA87}" dt="2020-11-19T17:18:41.522" v="37" actId="26606"/>
          <ac:picMkLst>
            <pc:docMk/>
            <pc:sldMk cId="1849870767" sldId="257"/>
            <ac:picMk id="50" creationId="{3524A7AE-FFF7-4F70-9AEA-01A5DFF77BC2}"/>
          </ac:picMkLst>
        </pc:picChg>
        <pc:picChg chg="add">
          <ac:chgData name="Asel Baybosynova" userId="2e2ff2a5-0a81-42e7-ae37-ddbef1eec348" providerId="ADAL" clId="{2B0D855F-EC15-4809-ADA8-962BBD61FA87}" dt="2020-11-19T17:18:41.675" v="38" actId="26606"/>
          <ac:picMkLst>
            <pc:docMk/>
            <pc:sldMk cId="1849870767" sldId="257"/>
            <ac:picMk id="52" creationId="{46528FBF-1727-4546-8131-BA22ED8B5497}"/>
          </ac:picMkLst>
        </pc:picChg>
        <pc:picChg chg="add">
          <ac:chgData name="Asel Baybosynova" userId="2e2ff2a5-0a81-42e7-ae37-ddbef1eec348" providerId="ADAL" clId="{2B0D855F-EC15-4809-ADA8-962BBD61FA87}" dt="2020-11-19T17:18:41.675" v="38" actId="26606"/>
          <ac:picMkLst>
            <pc:docMk/>
            <pc:sldMk cId="1849870767" sldId="257"/>
            <ac:picMk id="53" creationId="{9A0F0AC6-A89F-416B-9FA4-48E664065E73}"/>
          </ac:picMkLst>
        </pc:picChg>
        <pc:picChg chg="add">
          <ac:chgData name="Asel Baybosynova" userId="2e2ff2a5-0a81-42e7-ae37-ddbef1eec348" providerId="ADAL" clId="{2B0D855F-EC15-4809-ADA8-962BBD61FA87}" dt="2020-11-19T17:18:41.675" v="38" actId="26606"/>
          <ac:picMkLst>
            <pc:docMk/>
            <pc:sldMk cId="1849870767" sldId="257"/>
            <ac:picMk id="54" creationId="{218D7DD0-110F-43F3-A7E4-B51873CBF107}"/>
          </ac:picMkLst>
        </pc:picChg>
        <pc:picChg chg="add">
          <ac:chgData name="Asel Baybosynova" userId="2e2ff2a5-0a81-42e7-ae37-ddbef1eec348" providerId="ADAL" clId="{2B0D855F-EC15-4809-ADA8-962BBD61FA87}" dt="2020-11-19T17:18:41.675" v="38" actId="26606"/>
          <ac:picMkLst>
            <pc:docMk/>
            <pc:sldMk cId="1849870767" sldId="257"/>
            <ac:picMk id="56" creationId="{48D9C176-456B-4F71-AB87-9D14B8B3D1C1}"/>
          </ac:picMkLst>
        </pc:picChg>
        <pc:picChg chg="add">
          <ac:chgData name="Asel Baybosynova" userId="2e2ff2a5-0a81-42e7-ae37-ddbef1eec348" providerId="ADAL" clId="{2B0D855F-EC15-4809-ADA8-962BBD61FA87}" dt="2020-11-19T17:18:41.675" v="38" actId="26606"/>
          <ac:picMkLst>
            <pc:docMk/>
            <pc:sldMk cId="1849870767" sldId="257"/>
            <ac:picMk id="57" creationId="{CFF97C55-868F-4FDD-BD3C-D2F191796F43}"/>
          </ac:picMkLst>
        </pc:picChg>
        <pc:picChg chg="add">
          <ac:chgData name="Asel Baybosynova" userId="2e2ff2a5-0a81-42e7-ae37-ddbef1eec348" providerId="ADAL" clId="{2B0D855F-EC15-4809-ADA8-962BBD61FA87}" dt="2020-11-19T17:18:41.675" v="38" actId="26606"/>
          <ac:picMkLst>
            <pc:docMk/>
            <pc:sldMk cId="1849870767" sldId="257"/>
            <ac:picMk id="58" creationId="{69722FB9-EA01-42A6-96B2-185F5CC120DF}"/>
          </ac:picMkLst>
        </pc:picChg>
        <pc:picChg chg="add">
          <ac:chgData name="Asel Baybosynova" userId="2e2ff2a5-0a81-42e7-ae37-ddbef1eec348" providerId="ADAL" clId="{2B0D855F-EC15-4809-ADA8-962BBD61FA87}" dt="2020-11-19T17:18:41.675" v="38" actId="26606"/>
          <ac:picMkLst>
            <pc:docMk/>
            <pc:sldMk cId="1849870767" sldId="257"/>
            <ac:picMk id="59" creationId="{D2B4E49C-E7B4-4F6A-8B93-646A0E241191}"/>
          </ac:picMkLst>
        </pc:picChg>
        <pc:cxnChg chg="add del">
          <ac:chgData name="Asel Baybosynova" userId="2e2ff2a5-0a81-42e7-ae37-ddbef1eec348" providerId="ADAL" clId="{2B0D855F-EC15-4809-ADA8-962BBD61FA87}" dt="2020-11-19T17:09:09.552" v="6" actId="26606"/>
          <ac:cxnSpMkLst>
            <pc:docMk/>
            <pc:sldMk cId="1849870767" sldId="257"/>
            <ac:cxnSpMk id="16" creationId="{8D4F496D-4AA6-410F-A8CE-7CE8BB77D9BA}"/>
          </ac:cxnSpMkLst>
        </pc:cxnChg>
      </pc:sldChg>
      <pc:sldChg chg="modSp add">
        <pc:chgData name="Asel Baybosynova" userId="2e2ff2a5-0a81-42e7-ae37-ddbef1eec348" providerId="ADAL" clId="{2B0D855F-EC15-4809-ADA8-962BBD61FA87}" dt="2020-11-19T17:26:43.400" v="137" actId="255"/>
        <pc:sldMkLst>
          <pc:docMk/>
          <pc:sldMk cId="76394617" sldId="258"/>
        </pc:sldMkLst>
        <pc:spChg chg="mod">
          <ac:chgData name="Asel Baybosynova" userId="2e2ff2a5-0a81-42e7-ae37-ddbef1eec348" providerId="ADAL" clId="{2B0D855F-EC15-4809-ADA8-962BBD61FA87}" dt="2020-11-19T17:26:43.400" v="137" actId="255"/>
          <ac:spMkLst>
            <pc:docMk/>
            <pc:sldMk cId="76394617" sldId="258"/>
            <ac:spMk id="2" creationId="{012D346A-EAC5-44C2-9682-FB49CD4F36D2}"/>
          </ac:spMkLst>
        </pc:spChg>
      </pc:sldChg>
      <pc:sldChg chg="delSp modSp add ord setBg delDesignElem">
        <pc:chgData name="Asel Baybosynova" userId="2e2ff2a5-0a81-42e7-ae37-ddbef1eec348" providerId="ADAL" clId="{2B0D855F-EC15-4809-ADA8-962BBD61FA87}" dt="2020-11-19T17:20:23.927" v="51" actId="14100"/>
        <pc:sldMkLst>
          <pc:docMk/>
          <pc:sldMk cId="3096007757" sldId="259"/>
        </pc:sldMkLst>
        <pc:spChg chg="mod">
          <ac:chgData name="Asel Baybosynova" userId="2e2ff2a5-0a81-42e7-ae37-ddbef1eec348" providerId="ADAL" clId="{2B0D855F-EC15-4809-ADA8-962BBD61FA87}" dt="2020-11-19T17:20:23.927" v="51" actId="14100"/>
          <ac:spMkLst>
            <pc:docMk/>
            <pc:sldMk cId="3096007757" sldId="259"/>
            <ac:spMk id="2" creationId="{02F4FCD1-C3BA-46EE-907B-30293BEB0F38}"/>
          </ac:spMkLst>
        </pc:spChg>
        <pc:spChg chg="del">
          <ac:chgData name="Asel Baybosynova" userId="2e2ff2a5-0a81-42e7-ae37-ddbef1eec348" providerId="ADAL" clId="{2B0D855F-EC15-4809-ADA8-962BBD61FA87}" dt="2020-11-19T17:19:18.299" v="43"/>
          <ac:spMkLst>
            <pc:docMk/>
            <pc:sldMk cId="3096007757" sldId="259"/>
            <ac:spMk id="7" creationId="{73A25D70-4A55-4F72-B9C5-A69CDBF4DB42}"/>
          </ac:spMkLst>
        </pc:spChg>
        <pc:spChg chg="del">
          <ac:chgData name="Asel Baybosynova" userId="2e2ff2a5-0a81-42e7-ae37-ddbef1eec348" providerId="ADAL" clId="{2B0D855F-EC15-4809-ADA8-962BBD61FA87}" dt="2020-11-19T17:19:18.299" v="43"/>
          <ac:spMkLst>
            <pc:docMk/>
            <pc:sldMk cId="3096007757" sldId="259"/>
            <ac:spMk id="9" creationId="{54957100-6D8B-4161-9F2F-C0A949EC84C4}"/>
          </ac:spMkLst>
        </pc:spChg>
        <pc:spChg chg="del">
          <ac:chgData name="Asel Baybosynova" userId="2e2ff2a5-0a81-42e7-ae37-ddbef1eec348" providerId="ADAL" clId="{2B0D855F-EC15-4809-ADA8-962BBD61FA87}" dt="2020-11-19T17:19:18.299" v="43"/>
          <ac:spMkLst>
            <pc:docMk/>
            <pc:sldMk cId="3096007757" sldId="259"/>
            <ac:spMk id="11" creationId="{0BD8B065-EE51-4AE2-A94C-86249998FD7B}"/>
          </ac:spMkLst>
        </pc:spChg>
        <pc:grpChg chg="del">
          <ac:chgData name="Asel Baybosynova" userId="2e2ff2a5-0a81-42e7-ae37-ddbef1eec348" providerId="ADAL" clId="{2B0D855F-EC15-4809-ADA8-962BBD61FA87}" dt="2020-11-19T17:19:18.299" v="43"/>
          <ac:grpSpMkLst>
            <pc:docMk/>
            <pc:sldMk cId="3096007757" sldId="259"/>
            <ac:grpSpMk id="13" creationId="{18999293-B054-4B57-A26F-D04C2BB11338}"/>
          </ac:grpSpMkLst>
        </pc:grpChg>
        <pc:grpChg chg="del">
          <ac:chgData name="Asel Baybosynova" userId="2e2ff2a5-0a81-42e7-ae37-ddbef1eec348" providerId="ADAL" clId="{2B0D855F-EC15-4809-ADA8-962BBD61FA87}" dt="2020-11-19T17:19:18.299" v="43"/>
          <ac:grpSpMkLst>
            <pc:docMk/>
            <pc:sldMk cId="3096007757" sldId="259"/>
            <ac:grpSpMk id="19" creationId="{761945C4-D997-42F3-B59A-984CF0066715}"/>
          </ac:grpSpMkLst>
        </pc:grpChg>
      </pc:sldChg>
      <pc:sldChg chg="modSp add">
        <pc:chgData name="Asel Baybosynova" userId="2e2ff2a5-0a81-42e7-ae37-ddbef1eec348" providerId="ADAL" clId="{2B0D855F-EC15-4809-ADA8-962BBD61FA87}" dt="2020-11-19T18:02:31.393" v="598"/>
        <pc:sldMkLst>
          <pc:docMk/>
          <pc:sldMk cId="3215950729" sldId="260"/>
        </pc:sldMkLst>
        <pc:spChg chg="mod">
          <ac:chgData name="Asel Baybosynova" userId="2e2ff2a5-0a81-42e7-ae37-ddbef1eec348" providerId="ADAL" clId="{2B0D855F-EC15-4809-ADA8-962BBD61FA87}" dt="2020-11-19T18:02:31.393" v="598"/>
          <ac:spMkLst>
            <pc:docMk/>
            <pc:sldMk cId="3215950729" sldId="260"/>
            <ac:spMk id="2" creationId="{7420EA6E-B303-49B2-822B-BD2769C31848}"/>
          </ac:spMkLst>
        </pc:spChg>
      </pc:sldChg>
      <pc:sldChg chg="addSp modSp add">
        <pc:chgData name="Asel Baybosynova" userId="2e2ff2a5-0a81-42e7-ae37-ddbef1eec348" providerId="ADAL" clId="{2B0D855F-EC15-4809-ADA8-962BBD61FA87}" dt="2020-11-19T18:08:02.302" v="628" actId="20577"/>
        <pc:sldMkLst>
          <pc:docMk/>
          <pc:sldMk cId="3273168142" sldId="261"/>
        </pc:sldMkLst>
        <pc:spChg chg="mod">
          <ac:chgData name="Asel Baybosynova" userId="2e2ff2a5-0a81-42e7-ae37-ddbef1eec348" providerId="ADAL" clId="{2B0D855F-EC15-4809-ADA8-962BBD61FA87}" dt="2020-11-19T18:05:50.283" v="601" actId="14100"/>
          <ac:spMkLst>
            <pc:docMk/>
            <pc:sldMk cId="3273168142" sldId="261"/>
            <ac:spMk id="2" creationId="{B8C1CA8F-AEBD-4A17-A2F0-FF1ACA5378C3}"/>
          </ac:spMkLst>
        </pc:spChg>
        <pc:spChg chg="add mod">
          <ac:chgData name="Asel Baybosynova" userId="2e2ff2a5-0a81-42e7-ae37-ddbef1eec348" providerId="ADAL" clId="{2B0D855F-EC15-4809-ADA8-962BBD61FA87}" dt="2020-11-19T18:06:05.579" v="604" actId="1076"/>
          <ac:spMkLst>
            <pc:docMk/>
            <pc:sldMk cId="3273168142" sldId="261"/>
            <ac:spMk id="3" creationId="{F6397FB8-36A8-49E8-A865-7AB21F285440}"/>
          </ac:spMkLst>
        </pc:spChg>
        <pc:spChg chg="add mod">
          <ac:chgData name="Asel Baybosynova" userId="2e2ff2a5-0a81-42e7-ae37-ddbef1eec348" providerId="ADAL" clId="{2B0D855F-EC15-4809-ADA8-962BBD61FA87}" dt="2020-11-19T18:08:02.302" v="628" actId="20577"/>
          <ac:spMkLst>
            <pc:docMk/>
            <pc:sldMk cId="3273168142" sldId="261"/>
            <ac:spMk id="4" creationId="{A001296A-24EC-41DF-B9DB-CFFB405D87D6}"/>
          </ac:spMkLst>
        </pc:spChg>
      </pc:sldChg>
      <pc:sldChg chg="modSp add">
        <pc:chgData name="Asel Baybosynova" userId="2e2ff2a5-0a81-42e7-ae37-ddbef1eec348" providerId="ADAL" clId="{2B0D855F-EC15-4809-ADA8-962BBD61FA87}" dt="2020-11-19T18:16:41.903" v="676" actId="20577"/>
        <pc:sldMkLst>
          <pc:docMk/>
          <pc:sldMk cId="2501809498" sldId="262"/>
        </pc:sldMkLst>
        <pc:spChg chg="mod">
          <ac:chgData name="Asel Baybosynova" userId="2e2ff2a5-0a81-42e7-ae37-ddbef1eec348" providerId="ADAL" clId="{2B0D855F-EC15-4809-ADA8-962BBD61FA87}" dt="2020-11-19T18:16:41.903" v="676" actId="20577"/>
          <ac:spMkLst>
            <pc:docMk/>
            <pc:sldMk cId="2501809498" sldId="262"/>
            <ac:spMk id="2" creationId="{1371AD3A-1534-40A2-BD62-DC7B7CB9687B}"/>
          </ac:spMkLst>
        </pc:spChg>
      </pc:sldChg>
      <pc:sldChg chg="modSp add">
        <pc:chgData name="Asel Baybosynova" userId="2e2ff2a5-0a81-42e7-ae37-ddbef1eec348" providerId="ADAL" clId="{2B0D855F-EC15-4809-ADA8-962BBD61FA87}" dt="2020-11-19T18:23:44.380" v="790" actId="20577"/>
        <pc:sldMkLst>
          <pc:docMk/>
          <pc:sldMk cId="2663150734" sldId="263"/>
        </pc:sldMkLst>
        <pc:spChg chg="mod">
          <ac:chgData name="Asel Baybosynova" userId="2e2ff2a5-0a81-42e7-ae37-ddbef1eec348" providerId="ADAL" clId="{2B0D855F-EC15-4809-ADA8-962BBD61FA87}" dt="2020-11-19T18:23:44.380" v="790" actId="20577"/>
          <ac:spMkLst>
            <pc:docMk/>
            <pc:sldMk cId="2663150734" sldId="263"/>
            <ac:spMk id="2" creationId="{888CCF69-D06D-4182-979B-34BDBED2B074}"/>
          </ac:spMkLst>
        </pc:spChg>
      </pc:sldChg>
      <pc:sldChg chg="modSp add">
        <pc:chgData name="Asel Baybosynova" userId="2e2ff2a5-0a81-42e7-ae37-ddbef1eec348" providerId="ADAL" clId="{2B0D855F-EC15-4809-ADA8-962BBD61FA87}" dt="2020-11-19T18:32:25.464" v="867"/>
        <pc:sldMkLst>
          <pc:docMk/>
          <pc:sldMk cId="3668880754" sldId="264"/>
        </pc:sldMkLst>
        <pc:spChg chg="mod">
          <ac:chgData name="Asel Baybosynova" userId="2e2ff2a5-0a81-42e7-ae37-ddbef1eec348" providerId="ADAL" clId="{2B0D855F-EC15-4809-ADA8-962BBD61FA87}" dt="2020-11-19T18:32:25.464" v="867"/>
          <ac:spMkLst>
            <pc:docMk/>
            <pc:sldMk cId="3668880754" sldId="264"/>
            <ac:spMk id="2" creationId="{58F0B0F7-978B-42FE-A834-A36119858923}"/>
          </ac:spMkLst>
        </pc:spChg>
      </pc:sldChg>
      <pc:sldChg chg="addSp delSp modSp add">
        <pc:chgData name="Asel Baybosynova" userId="2e2ff2a5-0a81-42e7-ae37-ddbef1eec348" providerId="ADAL" clId="{2B0D855F-EC15-4809-ADA8-962BBD61FA87}" dt="2020-11-19T18:34:18.313" v="879" actId="1076"/>
        <pc:sldMkLst>
          <pc:docMk/>
          <pc:sldMk cId="2442421155" sldId="265"/>
        </pc:sldMkLst>
        <pc:spChg chg="del mod">
          <ac:chgData name="Asel Baybosynova" userId="2e2ff2a5-0a81-42e7-ae37-ddbef1eec348" providerId="ADAL" clId="{2B0D855F-EC15-4809-ADA8-962BBD61FA87}" dt="2020-11-19T18:32:45.485" v="873" actId="478"/>
          <ac:spMkLst>
            <pc:docMk/>
            <pc:sldMk cId="2442421155" sldId="265"/>
            <ac:spMk id="2" creationId="{FFAB09EA-E00D-4775-B388-3C4DA53634C4}"/>
          </ac:spMkLst>
        </pc:spChg>
        <pc:spChg chg="add del mod">
          <ac:chgData name="Asel Baybosynova" userId="2e2ff2a5-0a81-42e7-ae37-ddbef1eec348" providerId="ADAL" clId="{2B0D855F-EC15-4809-ADA8-962BBD61FA87}" dt="2020-11-19T18:32:49.531" v="874" actId="478"/>
          <ac:spMkLst>
            <pc:docMk/>
            <pc:sldMk cId="2442421155" sldId="265"/>
            <ac:spMk id="4" creationId="{A11E8B98-1693-421F-BB6C-EAF2AC673722}"/>
          </ac:spMkLst>
        </pc:spChg>
        <pc:spChg chg="add mod">
          <ac:chgData name="Asel Baybosynova" userId="2e2ff2a5-0a81-42e7-ae37-ddbef1eec348" providerId="ADAL" clId="{2B0D855F-EC15-4809-ADA8-962BBD61FA87}" dt="2020-11-19T18:32:59.384" v="876" actId="1076"/>
          <ac:spMkLst>
            <pc:docMk/>
            <pc:sldMk cId="2442421155" sldId="265"/>
            <ac:spMk id="5" creationId="{F9637375-A7B8-47A6-BCBF-4D8B4D5B7510}"/>
          </ac:spMkLst>
        </pc:spChg>
        <pc:picChg chg="add mod">
          <ac:chgData name="Asel Baybosynova" userId="2e2ff2a5-0a81-42e7-ae37-ddbef1eec348" providerId="ADAL" clId="{2B0D855F-EC15-4809-ADA8-962BBD61FA87}" dt="2020-11-19T18:34:18.313" v="879" actId="1076"/>
          <ac:picMkLst>
            <pc:docMk/>
            <pc:sldMk cId="2442421155" sldId="265"/>
            <ac:picMk id="6" creationId="{CF302E03-E8D9-4AF5-924E-F776AFA80ABE}"/>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58014E1-4219-4C10-879B-E3E533B0C8C3}" type="datetimeFigureOut">
              <a:rPr lang="ru-RU" smtClean="0"/>
              <a:pPr/>
              <a:t>23.11.2020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DDBC9F3-7F29-49AE-B09E-F15C32BF754D}" type="slidenum">
              <a:rPr lang="ru-RU" smtClean="0"/>
              <a:pPr/>
              <a:t>‹#›</a:t>
            </a:fld>
            <a:endParaRPr lang="ru-RU"/>
          </a:p>
        </p:txBody>
      </p:sp>
    </p:spTree>
    <p:extLst>
      <p:ext uri="{BB962C8B-B14F-4D97-AF65-F5344CB8AC3E}">
        <p14:creationId xmlns="" xmlns:p14="http://schemas.microsoft.com/office/powerpoint/2010/main" val="3247111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58014E1-4219-4C10-879B-E3E533B0C8C3}" type="datetimeFigureOut">
              <a:rPr lang="ru-RU" smtClean="0"/>
              <a:pPr/>
              <a:t>23.11.2020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DBC9F3-7F29-49AE-B09E-F15C32BF754D}" type="slidenum">
              <a:rPr lang="ru-RU" smtClean="0"/>
              <a:pPr/>
              <a:t>‹#›</a:t>
            </a:fld>
            <a:endParaRPr lang="ru-RU"/>
          </a:p>
        </p:txBody>
      </p:sp>
    </p:spTree>
    <p:extLst>
      <p:ext uri="{BB962C8B-B14F-4D97-AF65-F5344CB8AC3E}">
        <p14:creationId xmlns="" xmlns:p14="http://schemas.microsoft.com/office/powerpoint/2010/main" val="1780392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58014E1-4219-4C10-879B-E3E533B0C8C3}" type="datetimeFigureOut">
              <a:rPr lang="ru-RU" smtClean="0"/>
              <a:pPr/>
              <a:t>23.11.2020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DBC9F3-7F29-49AE-B09E-F15C32BF754D}" type="slidenum">
              <a:rPr lang="ru-RU" smtClean="0"/>
              <a:pPr/>
              <a:t>‹#›</a:t>
            </a:fld>
            <a:endParaRPr lang="ru-RU"/>
          </a:p>
        </p:txBody>
      </p:sp>
    </p:spTree>
    <p:extLst>
      <p:ext uri="{BB962C8B-B14F-4D97-AF65-F5344CB8AC3E}">
        <p14:creationId xmlns="" xmlns:p14="http://schemas.microsoft.com/office/powerpoint/2010/main" val="1428921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58014E1-4219-4C10-879B-E3E533B0C8C3}" type="datetimeFigureOut">
              <a:rPr lang="ru-RU" smtClean="0"/>
              <a:pPr/>
              <a:t>23.11.2020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DBC9F3-7F29-49AE-B09E-F15C32BF754D}" type="slidenum">
              <a:rPr lang="ru-RU" smtClean="0"/>
              <a:pPr/>
              <a:t>‹#›</a:t>
            </a:fld>
            <a:endParaRPr lang="ru-RU"/>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 xmlns:p14="http://schemas.microsoft.com/office/powerpoint/2010/main" val="3245452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58014E1-4219-4C10-879B-E3E533B0C8C3}" type="datetimeFigureOut">
              <a:rPr lang="ru-RU" smtClean="0"/>
              <a:pPr/>
              <a:t>23.11.2020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DBC9F3-7F29-49AE-B09E-F15C32BF754D}" type="slidenum">
              <a:rPr lang="ru-RU" smtClean="0"/>
              <a:pPr/>
              <a:t>‹#›</a:t>
            </a:fld>
            <a:endParaRPr lang="ru-RU"/>
          </a:p>
        </p:txBody>
      </p:sp>
    </p:spTree>
    <p:extLst>
      <p:ext uri="{BB962C8B-B14F-4D97-AF65-F5344CB8AC3E}">
        <p14:creationId xmlns="" xmlns:p14="http://schemas.microsoft.com/office/powerpoint/2010/main" val="25602349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58014E1-4219-4C10-879B-E3E533B0C8C3}" type="datetimeFigureOut">
              <a:rPr lang="ru-RU" smtClean="0"/>
              <a:pPr/>
              <a:t>23.11.2020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DDBC9F3-7F29-49AE-B09E-F15C32BF754D}" type="slidenum">
              <a:rPr lang="ru-RU" smtClean="0"/>
              <a:pPr/>
              <a:t>‹#›</a:t>
            </a:fld>
            <a:endParaRPr lang="ru-RU"/>
          </a:p>
        </p:txBody>
      </p:sp>
    </p:spTree>
    <p:extLst>
      <p:ext uri="{BB962C8B-B14F-4D97-AF65-F5344CB8AC3E}">
        <p14:creationId xmlns="" xmlns:p14="http://schemas.microsoft.com/office/powerpoint/2010/main" val="2804761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58014E1-4219-4C10-879B-E3E533B0C8C3}" type="datetimeFigureOut">
              <a:rPr lang="ru-RU" smtClean="0"/>
              <a:pPr/>
              <a:t>23.11.2020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DDBC9F3-7F29-49AE-B09E-F15C32BF754D}" type="slidenum">
              <a:rPr lang="ru-RU" smtClean="0"/>
              <a:pPr/>
              <a:t>‹#›</a:t>
            </a:fld>
            <a:endParaRPr lang="ru-RU"/>
          </a:p>
        </p:txBody>
      </p:sp>
    </p:spTree>
    <p:extLst>
      <p:ext uri="{BB962C8B-B14F-4D97-AF65-F5344CB8AC3E}">
        <p14:creationId xmlns="" xmlns:p14="http://schemas.microsoft.com/office/powerpoint/2010/main" val="14515109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58014E1-4219-4C10-879B-E3E533B0C8C3}" type="datetimeFigureOut">
              <a:rPr lang="ru-RU" smtClean="0"/>
              <a:pPr/>
              <a:t>23.11.2020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DDBC9F3-7F29-49AE-B09E-F15C32BF754D}" type="slidenum">
              <a:rPr lang="ru-RU" smtClean="0"/>
              <a:pPr/>
              <a:t>‹#›</a:t>
            </a:fld>
            <a:endParaRPr lang="ru-RU"/>
          </a:p>
        </p:txBody>
      </p:sp>
    </p:spTree>
    <p:extLst>
      <p:ext uri="{BB962C8B-B14F-4D97-AF65-F5344CB8AC3E}">
        <p14:creationId xmlns="" xmlns:p14="http://schemas.microsoft.com/office/powerpoint/2010/main" val="6486417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58014E1-4219-4C10-879B-E3E533B0C8C3}" type="datetimeFigureOut">
              <a:rPr lang="ru-RU" smtClean="0"/>
              <a:pPr/>
              <a:t>23.11.2020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DDBC9F3-7F29-49AE-B09E-F15C32BF754D}" type="slidenum">
              <a:rPr lang="ru-RU" smtClean="0"/>
              <a:pPr/>
              <a:t>‹#›</a:t>
            </a:fld>
            <a:endParaRPr lang="ru-RU"/>
          </a:p>
        </p:txBody>
      </p:sp>
    </p:spTree>
    <p:extLst>
      <p:ext uri="{BB962C8B-B14F-4D97-AF65-F5344CB8AC3E}">
        <p14:creationId xmlns="" xmlns:p14="http://schemas.microsoft.com/office/powerpoint/2010/main" val="3207613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58014E1-4219-4C10-879B-E3E533B0C8C3}" type="datetimeFigureOut">
              <a:rPr lang="ru-RU" smtClean="0"/>
              <a:pPr/>
              <a:t>23.11.2020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DDBC9F3-7F29-49AE-B09E-F15C32BF754D}" type="slidenum">
              <a:rPr lang="ru-RU" smtClean="0"/>
              <a:pPr/>
              <a:t>‹#›</a:t>
            </a:fld>
            <a:endParaRPr lang="ru-RU"/>
          </a:p>
        </p:txBody>
      </p:sp>
    </p:spTree>
    <p:extLst>
      <p:ext uri="{BB962C8B-B14F-4D97-AF65-F5344CB8AC3E}">
        <p14:creationId xmlns="" xmlns:p14="http://schemas.microsoft.com/office/powerpoint/2010/main" val="811951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58014E1-4219-4C10-879B-E3E533B0C8C3}" type="datetimeFigureOut">
              <a:rPr lang="ru-RU" smtClean="0"/>
              <a:pPr/>
              <a:t>23.11.2020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DDBC9F3-7F29-49AE-B09E-F15C32BF754D}" type="slidenum">
              <a:rPr lang="ru-RU" smtClean="0"/>
              <a:pPr/>
              <a:t>‹#›</a:t>
            </a:fld>
            <a:endParaRPr lang="ru-RU"/>
          </a:p>
        </p:txBody>
      </p:sp>
    </p:spTree>
    <p:extLst>
      <p:ext uri="{BB962C8B-B14F-4D97-AF65-F5344CB8AC3E}">
        <p14:creationId xmlns="" xmlns:p14="http://schemas.microsoft.com/office/powerpoint/2010/main" val="68153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58014E1-4219-4C10-879B-E3E533B0C8C3}" type="datetimeFigureOut">
              <a:rPr lang="ru-RU" smtClean="0"/>
              <a:pPr/>
              <a:t>23.11.2020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DBC9F3-7F29-49AE-B09E-F15C32BF754D}" type="slidenum">
              <a:rPr lang="ru-RU" smtClean="0"/>
              <a:pPr/>
              <a:t>‹#›</a:t>
            </a:fld>
            <a:endParaRPr lang="ru-RU"/>
          </a:p>
        </p:txBody>
      </p:sp>
    </p:spTree>
    <p:extLst>
      <p:ext uri="{BB962C8B-B14F-4D97-AF65-F5344CB8AC3E}">
        <p14:creationId xmlns="" xmlns:p14="http://schemas.microsoft.com/office/powerpoint/2010/main" val="1717164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58014E1-4219-4C10-879B-E3E533B0C8C3}" type="datetimeFigureOut">
              <a:rPr lang="ru-RU" smtClean="0"/>
              <a:pPr/>
              <a:t>23.11.2020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DDBC9F3-7F29-49AE-B09E-F15C32BF754D}" type="slidenum">
              <a:rPr lang="ru-RU" smtClean="0"/>
              <a:pPr/>
              <a:t>‹#›</a:t>
            </a:fld>
            <a:endParaRPr lang="ru-RU"/>
          </a:p>
        </p:txBody>
      </p:sp>
    </p:spTree>
    <p:extLst>
      <p:ext uri="{BB962C8B-B14F-4D97-AF65-F5344CB8AC3E}">
        <p14:creationId xmlns="" xmlns:p14="http://schemas.microsoft.com/office/powerpoint/2010/main" val="1561312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58014E1-4219-4C10-879B-E3E533B0C8C3}" type="datetimeFigureOut">
              <a:rPr lang="ru-RU" smtClean="0"/>
              <a:pPr/>
              <a:t>23.11.2020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DDBC9F3-7F29-49AE-B09E-F15C32BF754D}" type="slidenum">
              <a:rPr lang="ru-RU" smtClean="0"/>
              <a:pPr/>
              <a:t>‹#›</a:t>
            </a:fld>
            <a:endParaRPr lang="ru-RU"/>
          </a:p>
        </p:txBody>
      </p:sp>
    </p:spTree>
    <p:extLst>
      <p:ext uri="{BB962C8B-B14F-4D97-AF65-F5344CB8AC3E}">
        <p14:creationId xmlns="" xmlns:p14="http://schemas.microsoft.com/office/powerpoint/2010/main" val="2825978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58014E1-4219-4C10-879B-E3E533B0C8C3}" type="datetimeFigureOut">
              <a:rPr lang="ru-RU" smtClean="0"/>
              <a:pPr/>
              <a:t>23.11.2020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DDBC9F3-7F29-49AE-B09E-F15C32BF754D}" type="slidenum">
              <a:rPr lang="ru-RU" smtClean="0"/>
              <a:pPr/>
              <a:t>‹#›</a:t>
            </a:fld>
            <a:endParaRPr lang="ru-RU"/>
          </a:p>
        </p:txBody>
      </p:sp>
    </p:spTree>
    <p:extLst>
      <p:ext uri="{BB962C8B-B14F-4D97-AF65-F5344CB8AC3E}">
        <p14:creationId xmlns="" xmlns:p14="http://schemas.microsoft.com/office/powerpoint/2010/main" val="3989265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58014E1-4219-4C10-879B-E3E533B0C8C3}" type="datetimeFigureOut">
              <a:rPr lang="ru-RU" smtClean="0"/>
              <a:pPr/>
              <a:t>23.11.2020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DBC9F3-7F29-49AE-B09E-F15C32BF754D}" type="slidenum">
              <a:rPr lang="ru-RU" smtClean="0"/>
              <a:pPr/>
              <a:t>‹#›</a:t>
            </a:fld>
            <a:endParaRPr lang="ru-RU"/>
          </a:p>
        </p:txBody>
      </p:sp>
    </p:spTree>
    <p:extLst>
      <p:ext uri="{BB962C8B-B14F-4D97-AF65-F5344CB8AC3E}">
        <p14:creationId xmlns="" xmlns:p14="http://schemas.microsoft.com/office/powerpoint/2010/main" val="2365275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58014E1-4219-4C10-879B-E3E533B0C8C3}" type="datetimeFigureOut">
              <a:rPr lang="ru-RU" smtClean="0"/>
              <a:pPr/>
              <a:t>23.11.2020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DBC9F3-7F29-49AE-B09E-F15C32BF754D}" type="slidenum">
              <a:rPr lang="ru-RU" smtClean="0"/>
              <a:pPr/>
              <a:t>‹#›</a:t>
            </a:fld>
            <a:endParaRPr lang="ru-RU"/>
          </a:p>
        </p:txBody>
      </p:sp>
    </p:spTree>
    <p:extLst>
      <p:ext uri="{BB962C8B-B14F-4D97-AF65-F5344CB8AC3E}">
        <p14:creationId xmlns="" xmlns:p14="http://schemas.microsoft.com/office/powerpoint/2010/main" val="2481042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cstate="print">
            <a:alphaModFix amt="70000"/>
            <a:extLst>
              <a:ext uri="{28A0092B-C50C-407E-A947-70E740481C1C}">
                <a14:useLocalDpi xmlns=""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58014E1-4219-4C10-879B-E3E533B0C8C3}" type="datetimeFigureOut">
              <a:rPr lang="ru-RU" smtClean="0"/>
              <a:pPr/>
              <a:t>23.11.2020</a:t>
            </a:fld>
            <a:endParaRPr lang="ru-RU"/>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DDBC9F3-7F29-49AE-B09E-F15C32BF754D}" type="slidenum">
              <a:rPr lang="ru-RU" smtClean="0"/>
              <a:pPr/>
              <a:t>‹#›</a:t>
            </a:fld>
            <a:endParaRPr lang="ru-RU"/>
          </a:p>
        </p:txBody>
      </p:sp>
    </p:spTree>
    <p:extLst>
      <p:ext uri="{BB962C8B-B14F-4D97-AF65-F5344CB8AC3E}">
        <p14:creationId xmlns="" xmlns:p14="http://schemas.microsoft.com/office/powerpoint/2010/main" val="411119637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2F4FCD1-C3BA-46EE-907B-30293BEB0F38}"/>
              </a:ext>
            </a:extLst>
          </p:cNvPr>
          <p:cNvSpPr>
            <a:spLocks noGrp="1"/>
          </p:cNvSpPr>
          <p:nvPr>
            <p:ph type="title"/>
          </p:nvPr>
        </p:nvSpPr>
        <p:spPr>
          <a:xfrm>
            <a:off x="1160980" y="1837765"/>
            <a:ext cx="10243335" cy="2199979"/>
          </a:xfrm>
        </p:spPr>
        <p:txBody>
          <a:bodyPr vert="horz" lIns="91440" tIns="45720" rIns="91440" bIns="45720" rtlCol="0" anchor="b">
            <a:normAutofit fontScale="90000"/>
          </a:bodyPr>
          <a:lstStyle/>
          <a:p>
            <a:r>
              <a:rPr lang="ru-RU" sz="5200" dirty="0">
                <a:solidFill>
                  <a:schemeClr val="tx2"/>
                </a:solidFill>
                <a:latin typeface="Times New Roman" panose="02020603050405020304" pitchFamily="18" charset="0"/>
                <a:cs typeface="Times New Roman" panose="02020603050405020304" pitchFamily="18" charset="0"/>
              </a:rPr>
              <a:t> </a:t>
            </a:r>
            <a:r>
              <a:rPr lang="kk-KZ" sz="5400" dirty="0" smtClean="0">
                <a:latin typeface="Times New Roman" pitchFamily="18" charset="0"/>
                <a:cs typeface="Times New Roman" pitchFamily="18" charset="0"/>
              </a:rPr>
              <a:t>№ 8 дәріс. </a:t>
            </a:r>
            <a:r>
              <a:rPr lang="ru-RU" sz="5200" dirty="0" err="1" smtClean="0">
                <a:solidFill>
                  <a:schemeClr val="tx2"/>
                </a:solidFill>
                <a:latin typeface="Times New Roman" pitchFamily="18" charset="0"/>
                <a:cs typeface="Times New Roman" pitchFamily="18" charset="0"/>
              </a:rPr>
              <a:t>Электрокинетикалық </a:t>
            </a:r>
            <a:r>
              <a:rPr lang="ru-RU" sz="5200" dirty="0" err="1">
                <a:solidFill>
                  <a:schemeClr val="tx2"/>
                </a:solidFill>
                <a:latin typeface="Times New Roman" pitchFamily="18" charset="0"/>
                <a:cs typeface="Times New Roman" pitchFamily="18" charset="0"/>
              </a:rPr>
              <a:t>қасиеттері</a:t>
            </a:r>
            <a:endParaRPr lang="en-US" sz="5200" kern="1200" dirty="0">
              <a:solidFill>
                <a:schemeClr val="tx2"/>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096007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12D346A-EAC5-44C2-9682-FB49CD4F36D2}"/>
              </a:ext>
            </a:extLst>
          </p:cNvPr>
          <p:cNvSpPr>
            <a:spLocks noGrp="1"/>
          </p:cNvSpPr>
          <p:nvPr>
            <p:ph type="title"/>
          </p:nvPr>
        </p:nvSpPr>
        <p:spPr>
          <a:xfrm>
            <a:off x="452062" y="618517"/>
            <a:ext cx="11445411" cy="5340494"/>
          </a:xfrm>
        </p:spPr>
        <p:txBody>
          <a:bodyPr>
            <a:normAutofit/>
          </a:bodyPr>
          <a:lstStyle/>
          <a:p>
            <a:pPr algn="just"/>
            <a:r>
              <a:rPr lang="ru-RU" sz="2200" cap="none" dirty="0" err="1">
                <a:latin typeface="Times New Roman" panose="02020603050405020304" pitchFamily="18" charset="0"/>
                <a:cs typeface="Times New Roman" panose="02020603050405020304" pitchFamily="18" charset="0"/>
              </a:rPr>
              <a:t>Сұйық</a:t>
            </a:r>
            <a:r>
              <a:rPr lang="ru-RU" sz="2200" cap="none" dirty="0">
                <a:latin typeface="Times New Roman" panose="02020603050405020304" pitchFamily="18" charset="0"/>
                <a:cs typeface="Times New Roman" panose="02020603050405020304" pitchFamily="18" charset="0"/>
              </a:rPr>
              <a:t>-газ </a:t>
            </a:r>
            <a:r>
              <a:rPr lang="kk-KZ" sz="2200" cap="none" dirty="0">
                <a:latin typeface="Times New Roman" panose="02020603050405020304" pitchFamily="18" charset="0"/>
                <a:cs typeface="Times New Roman" panose="02020603050405020304" pitchFamily="18" charset="0"/>
              </a:rPr>
              <a:t>фазасының</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зарядталған</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беттері</a:t>
            </a:r>
            <a:r>
              <a:rPr lang="ru-RU" sz="2200" cap="none" dirty="0">
                <a:latin typeface="Times New Roman" panose="02020603050405020304" pitchFamily="18" charset="0"/>
                <a:cs typeface="Times New Roman" panose="02020603050405020304" pitchFamily="18" charset="0"/>
              </a:rPr>
              <a:t> бар </a:t>
            </a:r>
            <a:r>
              <a:rPr lang="ru-RU" sz="2200" cap="none" dirty="0" err="1">
                <a:latin typeface="Times New Roman" panose="02020603050405020304" pitchFamily="18" charset="0"/>
                <a:cs typeface="Times New Roman" panose="02020603050405020304" pitchFamily="18" charset="0"/>
              </a:rPr>
              <a:t>көбіктерде</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басқа</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дисперсті</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жүйелердегідей</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әртүрлі</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электрокинетикалық</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құбылыстардың</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мысалы</a:t>
            </a:r>
            <a:r>
              <a:rPr lang="ru-RU" sz="2200" cap="none" dirty="0">
                <a:latin typeface="Times New Roman" panose="02020603050405020304" pitchFamily="18" charset="0"/>
                <a:cs typeface="Times New Roman" panose="02020603050405020304" pitchFamily="18" charset="0"/>
              </a:rPr>
              <a:t>, электролит </a:t>
            </a:r>
            <a:r>
              <a:rPr lang="ru-RU" sz="2200" cap="none" dirty="0" err="1">
                <a:latin typeface="Times New Roman" panose="02020603050405020304" pitchFamily="18" charset="0"/>
                <a:cs typeface="Times New Roman" panose="02020603050405020304" pitchFamily="18" charset="0"/>
              </a:rPr>
              <a:t>иондарының</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алмасу</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сандарының</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өзгеруі</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электроосмос</a:t>
            </a:r>
            <a:r>
              <a:rPr lang="ru-RU" sz="2200" cap="none" dirty="0">
                <a:latin typeface="Times New Roman" panose="02020603050405020304" pitchFamily="18" charset="0"/>
                <a:cs typeface="Times New Roman" panose="02020603050405020304" pitchFamily="18" charset="0"/>
              </a:rPr>
              <a:t>, ток потенциалы, </a:t>
            </a:r>
            <a:r>
              <a:rPr lang="ru-RU" sz="2200" cap="none" dirty="0" err="1">
                <a:latin typeface="Times New Roman" panose="02020603050405020304" pitchFamily="18" charset="0"/>
                <a:cs typeface="Times New Roman" panose="02020603050405020304" pitchFamily="18" charset="0"/>
              </a:rPr>
              <a:t>беттік</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өткізгіштік</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мүмкін</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Егер</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қатты</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дисперсті</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фазасы</a:t>
            </a:r>
            <a:r>
              <a:rPr lang="ru-RU" sz="2200" cap="none" dirty="0">
                <a:latin typeface="Times New Roman" panose="02020603050405020304" pitchFamily="18" charset="0"/>
                <a:cs typeface="Times New Roman" panose="02020603050405020304" pitchFamily="18" charset="0"/>
              </a:rPr>
              <a:t> бар </a:t>
            </a:r>
            <a:r>
              <a:rPr lang="ru-RU" sz="2200" cap="none" dirty="0" err="1">
                <a:latin typeface="Times New Roman" panose="02020603050405020304" pitchFamily="18" charset="0"/>
                <a:cs typeface="Times New Roman" panose="02020603050405020304" pitchFamily="18" charset="0"/>
              </a:rPr>
              <a:t>дисперсті</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желілер</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үшін</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бұл</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құбылыстар</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жақсы</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зерттелген</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болса</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онда</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көбіктерге</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қатысты</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электрокинетикалық</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құбылыстардың</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алғашқы</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бақылаулары</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жақында</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ғана</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жүргізілді</a:t>
            </a:r>
            <a:r>
              <a:rPr lang="ru-RU" sz="2200" cap="none" dirty="0">
                <a:latin typeface="Times New Roman" panose="02020603050405020304" pitchFamily="18" charset="0"/>
                <a:cs typeface="Times New Roman" panose="02020603050405020304" pitchFamily="18" charset="0"/>
              </a:rPr>
              <a:t>.</a:t>
            </a:r>
            <a:br>
              <a:rPr lang="ru-RU" sz="2200" cap="none" dirty="0">
                <a:latin typeface="Times New Roman" panose="02020603050405020304" pitchFamily="18" charset="0"/>
                <a:cs typeface="Times New Roman" panose="02020603050405020304" pitchFamily="18" charset="0"/>
              </a:rPr>
            </a:br>
            <a:r>
              <a:rPr lang="ru-RU" sz="2200" cap="none" dirty="0" err="1">
                <a:latin typeface="Times New Roman" panose="02020603050405020304" pitchFamily="18" charset="0"/>
                <a:cs typeface="Times New Roman" panose="02020603050405020304" pitchFamily="18" charset="0"/>
              </a:rPr>
              <a:t>Ионогенді</a:t>
            </a:r>
            <a:r>
              <a:rPr lang="ru-RU" sz="2200" cap="none" dirty="0">
                <a:latin typeface="Times New Roman" panose="02020603050405020304" pitchFamily="18" charset="0"/>
                <a:cs typeface="Times New Roman" panose="02020603050405020304" pitchFamily="18" charset="0"/>
              </a:rPr>
              <a:t> БАЗ </a:t>
            </a:r>
            <a:r>
              <a:rPr lang="ru-RU" sz="2200" cap="none" dirty="0" err="1">
                <a:latin typeface="Times New Roman" panose="02020603050405020304" pitchFamily="18" charset="0"/>
                <a:cs typeface="Times New Roman" panose="02020603050405020304" pitchFamily="18" charset="0"/>
              </a:rPr>
              <a:t>ерітінділерінен</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алынған көбіктерде электролиттердің тасымалданған сандарының өзгеруі анықталады </a:t>
            </a:r>
            <a:r>
              <a:rPr lang="ru-RU" sz="2200" cap="none" dirty="0">
                <a:latin typeface="Times New Roman" panose="02020603050405020304" pitchFamily="18" charset="0"/>
                <a:cs typeface="Times New Roman" panose="02020603050405020304" pitchFamily="18" charset="0"/>
              </a:rPr>
              <a:t>(</a:t>
            </a:r>
            <a:r>
              <a:rPr lang="ru-RU" sz="2200" cap="none" dirty="0" err="1">
                <a:latin typeface="Times New Roman" panose="02020603050405020304" pitchFamily="18" charset="0"/>
                <a:cs typeface="Times New Roman" panose="02020603050405020304" pitchFamily="18" charset="0"/>
              </a:rPr>
              <a:t>мысалы</a:t>
            </a:r>
            <a:r>
              <a:rPr lang="ru-RU" sz="2200" cap="none" dirty="0">
                <a:latin typeface="Times New Roman" panose="02020603050405020304" pitchFamily="18" charset="0"/>
                <a:cs typeface="Times New Roman" panose="02020603050405020304" pitchFamily="18" charset="0"/>
              </a:rPr>
              <a:t>, калий </a:t>
            </a:r>
            <a:r>
              <a:rPr lang="ru-RU" sz="2200" cap="none" dirty="0" err="1">
                <a:latin typeface="Times New Roman" panose="02020603050405020304" pitchFamily="18" charset="0"/>
                <a:cs typeface="Times New Roman" panose="02020603050405020304" pitchFamily="18" charset="0"/>
              </a:rPr>
              <a:t>иондары</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және </a:t>
            </a:r>
            <a:r>
              <a:rPr lang="ru-RU" sz="2200" cap="none" dirty="0">
                <a:latin typeface="Times New Roman" panose="02020603050405020304" pitchFamily="18" charset="0"/>
                <a:cs typeface="Times New Roman" panose="02020603050405020304" pitchFamily="18" charset="0"/>
              </a:rPr>
              <a:t>калий пальмитаты </a:t>
            </a:r>
            <a:r>
              <a:rPr lang="ru-RU" sz="2200" cap="none" dirty="0" err="1">
                <a:latin typeface="Times New Roman" panose="02020603050405020304" pitchFamily="18" charset="0"/>
                <a:cs typeface="Times New Roman" panose="02020603050405020304" pitchFamily="18" charset="0"/>
              </a:rPr>
              <a:t>ерітіндісіндегі</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көбіктегі </a:t>
            </a:r>
            <a:r>
              <a:rPr lang="ru-RU" sz="2200" cap="none" dirty="0" err="1" smtClean="0">
                <a:latin typeface="Times New Roman" panose="02020603050405020304" pitchFamily="18" charset="0"/>
                <a:cs typeface="Times New Roman" panose="02020603050405020304" pitchFamily="18" charset="0"/>
              </a:rPr>
              <a:t>хлорид-иондар</a:t>
            </a:r>
            <a:r>
              <a:rPr lang="ru-RU" sz="2200" cap="none" dirty="0" smtClean="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Бұл</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ақпарат</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Рейнольд</a:t>
            </a:r>
            <a:r>
              <a:rPr lang="ru-RU" sz="2200" cap="none" dirty="0">
                <a:latin typeface="Times New Roman" panose="02020603050405020304" pitchFamily="18" charset="0"/>
                <a:cs typeface="Times New Roman" panose="02020603050405020304" pitchFamily="18" charset="0"/>
              </a:rPr>
              <a:t> пен </a:t>
            </a:r>
            <a:r>
              <a:rPr lang="ru-RU" sz="2200" cap="none" dirty="0" err="1">
                <a:latin typeface="Times New Roman" panose="02020603050405020304" pitchFamily="18" charset="0"/>
                <a:cs typeface="Times New Roman" panose="02020603050405020304" pitchFamily="18" charset="0"/>
              </a:rPr>
              <a:t>Рюкердің</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бақылауларынан</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белгілі</a:t>
            </a:r>
            <a:r>
              <a:rPr lang="ru-RU" sz="2200" cap="none" dirty="0">
                <a:latin typeface="Times New Roman" panose="02020603050405020304" pitchFamily="18" charset="0"/>
                <a:cs typeface="Times New Roman" panose="02020603050405020304" pitchFamily="18" charset="0"/>
              </a:rPr>
              <a:t> бос </a:t>
            </a:r>
            <a:r>
              <a:rPr lang="ru-RU" sz="2200" cap="none" dirty="0" err="1">
                <a:latin typeface="Times New Roman" panose="02020603050405020304" pitchFamily="18" charset="0"/>
                <a:cs typeface="Times New Roman" panose="02020603050405020304" pitchFamily="18" charset="0"/>
              </a:rPr>
              <a:t>пленкалардағы</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беттік</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өткізгіштік</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және</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электросмотық</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тасымалдау</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туралы</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мәліметтермен</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бірге</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тұрақты</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электр</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өрісін</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қолданған</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кезде</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зарядталған</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беттері</a:t>
            </a:r>
            <a:r>
              <a:rPr lang="ru-RU" sz="2200" cap="none" dirty="0">
                <a:latin typeface="Times New Roman" panose="02020603050405020304" pitchFamily="18" charset="0"/>
                <a:cs typeface="Times New Roman" panose="02020603050405020304" pitchFamily="18" charset="0"/>
              </a:rPr>
              <a:t> бар </a:t>
            </a:r>
            <a:r>
              <a:rPr lang="ru-RU" sz="2200" cap="none" dirty="0" err="1">
                <a:latin typeface="Times New Roman" panose="02020603050405020304" pitchFamily="18" charset="0"/>
                <a:cs typeface="Times New Roman" panose="02020603050405020304" pitchFamily="18" charset="0"/>
              </a:rPr>
              <a:t>көбіктерде</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сұйықтықтың</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электрлік</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осмостық</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ауысуы</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жүреді</a:t>
            </a:r>
            <a:r>
              <a:rPr lang="ru-RU" sz="2200" cap="none" dirty="0">
                <a:latin typeface="Times New Roman" panose="02020603050405020304" pitchFamily="18" charset="0"/>
                <a:cs typeface="Times New Roman" panose="02020603050405020304" pitchFamily="18" charset="0"/>
              </a:rPr>
              <a:t>, ал </a:t>
            </a:r>
            <a:r>
              <a:rPr lang="ru-RU" sz="2200" cap="none" dirty="0" err="1">
                <a:latin typeface="Times New Roman" panose="02020603050405020304" pitchFamily="18" charset="0"/>
                <a:cs typeface="Times New Roman" panose="02020603050405020304" pitchFamily="18" charset="0"/>
              </a:rPr>
              <a:t>ерітінді</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көбік</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бойымен</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ауырлық</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немесе</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қысымның</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әсерінен</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ағым</a:t>
            </a:r>
            <a:r>
              <a:rPr lang="ru-RU" sz="2200" cap="none" dirty="0">
                <a:latin typeface="Times New Roman" panose="02020603050405020304" pitchFamily="18" charset="0"/>
                <a:cs typeface="Times New Roman" panose="02020603050405020304" pitchFamily="18" charset="0"/>
              </a:rPr>
              <a:t> потенциалы, </a:t>
            </a:r>
            <a:r>
              <a:rPr lang="ru-RU" sz="2200" cap="none" dirty="0" err="1">
                <a:latin typeface="Times New Roman" panose="02020603050405020304" pitchFamily="18" charset="0"/>
                <a:cs typeface="Times New Roman" panose="02020603050405020304" pitchFamily="18" charset="0"/>
              </a:rPr>
              <a:t>сондай-ақ</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қозғалмайтын</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беттері</a:t>
            </a:r>
            <a:r>
              <a:rPr lang="ru-RU" sz="2200" cap="none" dirty="0">
                <a:latin typeface="Times New Roman" panose="02020603050405020304" pitchFamily="18" charset="0"/>
                <a:cs typeface="Times New Roman" panose="02020603050405020304" pitchFamily="18" charset="0"/>
              </a:rPr>
              <a:t> бар </a:t>
            </a:r>
            <a:r>
              <a:rPr lang="ru-RU" sz="2200" cap="none" dirty="0" err="1">
                <a:latin typeface="Times New Roman" panose="02020603050405020304" pitchFamily="18" charset="0"/>
                <a:cs typeface="Times New Roman" panose="02020603050405020304" pitchFamily="18" charset="0"/>
              </a:rPr>
              <a:t>концентрацияланған</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дисперсті</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жүйелерде</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кеуекті</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бөлімдерде</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пасталарда</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гельдерде</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және</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т.б</a:t>
            </a:r>
            <a:r>
              <a:rPr lang="ru-RU" sz="2200" cap="none" dirty="0">
                <a:latin typeface="Times New Roman" panose="02020603050405020304" pitchFamily="18" charset="0"/>
                <a:cs typeface="Times New Roman" panose="02020603050405020304" pitchFamily="18" charset="0"/>
              </a:rPr>
              <a:t>.) </a:t>
            </a:r>
            <a:r>
              <a:rPr lang="ru-RU" sz="2200" cap="none" dirty="0" err="1">
                <a:latin typeface="Times New Roman" panose="02020603050405020304" pitchFamily="18" charset="0"/>
                <a:cs typeface="Times New Roman" panose="02020603050405020304" pitchFamily="18" charset="0"/>
              </a:rPr>
              <a:t>анықталады</a:t>
            </a:r>
            <a:r>
              <a:rPr lang="ru-RU" sz="2200" cap="none" dirty="0">
                <a:latin typeface="Times New Roman" panose="02020603050405020304" pitchFamily="18" charset="0"/>
                <a:cs typeface="Times New Roman" panose="02020603050405020304" pitchFamily="18" charset="0"/>
              </a:rPr>
              <a:t>.</a:t>
            </a:r>
          </a:p>
        </p:txBody>
      </p:sp>
    </p:spTree>
    <p:extLst>
      <p:ext uri="{BB962C8B-B14F-4D97-AF65-F5344CB8AC3E}">
        <p14:creationId xmlns="" xmlns:p14="http://schemas.microsoft.com/office/powerpoint/2010/main" val="76394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 xmlns:a14="http://schemas.microsoft.com/office/drawing/2010/main" Requires="a14">
          <p:sp>
            <p:nvSpPr>
              <p:cNvPr id="2" name="Title 1">
                <a:extLst>
                  <a:ext uri="{FF2B5EF4-FFF2-40B4-BE49-F238E27FC236}">
                    <a16:creationId xmlns:a16="http://schemas.microsoft.com/office/drawing/2014/main" id="{7420EA6E-B303-49B2-822B-BD2769C31848}"/>
                  </a:ext>
                </a:extLst>
              </p:cNvPr>
              <p:cNvSpPr>
                <a:spLocks noGrp="1"/>
              </p:cNvSpPr>
              <p:nvPr>
                <p:ph type="title"/>
              </p:nvPr>
            </p:nvSpPr>
            <p:spPr>
              <a:xfrm>
                <a:off x="297951" y="618517"/>
                <a:ext cx="11496782" cy="5741186"/>
              </a:xfrm>
            </p:spPr>
            <p:txBody>
              <a:bodyPr>
                <a:normAutofit fontScale="90000"/>
              </a:bodyPr>
              <a:lstStyle/>
              <a:p>
                <a:pPr algn="just"/>
                <a:r>
                  <a:rPr lang="ru-RU" sz="2400" cap="none" dirty="0">
                    <a:latin typeface="Times New Roman" panose="02020603050405020304" pitchFamily="18" charset="0"/>
                    <a:cs typeface="Times New Roman" panose="02020603050405020304" pitchFamily="18" charset="0"/>
                  </a:rPr>
                  <a:t>Капилляр </a:t>
                </a:r>
                <a:r>
                  <a:rPr lang="ru-RU" sz="2400" cap="none" dirty="0" err="1">
                    <a:latin typeface="Times New Roman" panose="02020603050405020304" pitchFamily="18" charset="0"/>
                    <a:cs typeface="Times New Roman" panose="02020603050405020304" pitchFamily="18" charset="0"/>
                  </a:rPr>
                  <a:t>немесе</a:t>
                </a:r>
                <a:r>
                  <a:rPr lang="ru-RU" sz="2400" cap="none" dirty="0">
                    <a:latin typeface="Times New Roman" panose="02020603050405020304" pitchFamily="18" charset="0"/>
                    <a:cs typeface="Times New Roman" panose="02020603050405020304" pitchFamily="18" charset="0"/>
                  </a:rPr>
                  <a:t> мембрана </a:t>
                </a:r>
                <a:r>
                  <a:rPr lang="ru-RU" sz="2400" cap="none" dirty="0" err="1">
                    <a:latin typeface="Times New Roman" panose="02020603050405020304" pitchFamily="18" charset="0"/>
                    <a:cs typeface="Times New Roman" panose="02020603050405020304" pitchFamily="18" charset="0"/>
                  </a:rPr>
                  <a:t>арқылы</a:t>
                </a:r>
                <a:r>
                  <a:rPr lang="ru-RU" sz="2400" cap="none" dirty="0">
                    <a:latin typeface="Times New Roman" panose="02020603050405020304" pitchFamily="18" charset="0"/>
                    <a:cs typeface="Times New Roman" panose="02020603050405020304" pitchFamily="18" charset="0"/>
                  </a:rPr>
                  <a:t> </a:t>
                </a:r>
                <a:r>
                  <a:rPr lang="ru-RU" sz="2400" cap="none" dirty="0" err="1">
                    <a:latin typeface="Times New Roman" panose="02020603050405020304" pitchFamily="18" charset="0"/>
                    <a:cs typeface="Times New Roman" panose="02020603050405020304" pitchFamily="18" charset="0"/>
                  </a:rPr>
                  <a:t>өтетін</a:t>
                </a:r>
                <a:r>
                  <a:rPr lang="ru-RU" sz="2400" cap="none" dirty="0">
                    <a:latin typeface="Times New Roman" panose="02020603050405020304" pitchFamily="18" charset="0"/>
                    <a:cs typeface="Times New Roman" panose="02020603050405020304" pitchFamily="18" charset="0"/>
                  </a:rPr>
                  <a:t> </a:t>
                </a:r>
                <a:r>
                  <a:rPr lang="ru-RU" sz="2400" cap="none" dirty="0" err="1">
                    <a:latin typeface="Times New Roman" panose="02020603050405020304" pitchFamily="18" charset="0"/>
                    <a:cs typeface="Times New Roman" panose="02020603050405020304" pitchFamily="18" charset="0"/>
                  </a:rPr>
                  <a:t>сұйықтықтың</a:t>
                </a:r>
                <a:r>
                  <a:rPr lang="ru-RU" sz="2400" cap="none" dirty="0">
                    <a:latin typeface="Times New Roman" panose="02020603050405020304" pitchFamily="18" charset="0"/>
                    <a:cs typeface="Times New Roman" panose="02020603050405020304" pitchFamily="18" charset="0"/>
                  </a:rPr>
                  <a:t> </a:t>
                </a:r>
                <a:r>
                  <a:rPr lang="en-US" sz="2400" cap="none" dirty="0">
                    <a:latin typeface="Times New Roman" panose="02020603050405020304" pitchFamily="18" charset="0"/>
                    <a:cs typeface="Times New Roman" panose="02020603050405020304" pitchFamily="18" charset="0"/>
                  </a:rPr>
                  <a:t>Q </a:t>
                </a:r>
                <a:r>
                  <a:rPr lang="ru-RU" sz="2400" cap="none" dirty="0" err="1">
                    <a:latin typeface="Times New Roman" panose="02020603050405020304" pitchFamily="18" charset="0"/>
                    <a:cs typeface="Times New Roman" panose="02020603050405020304" pitchFamily="18" charset="0"/>
                  </a:rPr>
                  <a:t>көлемдік</a:t>
                </a:r>
                <a:r>
                  <a:rPr lang="ru-RU" sz="2400" cap="none" dirty="0">
                    <a:latin typeface="Times New Roman" panose="02020603050405020304" pitchFamily="18" charset="0"/>
                    <a:cs typeface="Times New Roman" panose="02020603050405020304" pitchFamily="18" charset="0"/>
                  </a:rPr>
                  <a:t> </a:t>
                </a:r>
                <a:r>
                  <a:rPr lang="ru-RU" sz="2400" cap="none" dirty="0" err="1">
                    <a:latin typeface="Times New Roman" panose="02020603050405020304" pitchFamily="18" charset="0"/>
                    <a:cs typeface="Times New Roman" panose="02020603050405020304" pitchFamily="18" charset="0"/>
                  </a:rPr>
                  <a:t>жылдамдығы</a:t>
                </a:r>
                <a:r>
                  <a:rPr lang="ru-RU" sz="2400" cap="none" dirty="0">
                    <a:latin typeface="Times New Roman" panose="02020603050405020304" pitchFamily="18" charset="0"/>
                    <a:cs typeface="Times New Roman" panose="02020603050405020304" pitchFamily="18" charset="0"/>
                  </a:rPr>
                  <a:t> мен </a:t>
                </a:r>
                <a14:m>
                  <m:oMath xmlns:m="http://schemas.openxmlformats.org/officeDocument/2006/math">
                    <m:r>
                      <a:rPr lang="en-US" sz="2400" i="1">
                        <a:latin typeface="Cambria Math" panose="02040503050406030204" pitchFamily="18" charset="0"/>
                      </a:rPr>
                      <m:t>𝜍</m:t>
                    </m:r>
                  </m:oMath>
                </a14:m>
                <a:r>
                  <a:rPr lang="ru-RU" sz="2400" cap="none" dirty="0">
                    <a:latin typeface="Times New Roman" panose="02020603050405020304" pitchFamily="18" charset="0"/>
                    <a:cs typeface="Times New Roman" panose="02020603050405020304" pitchFamily="18" charset="0"/>
                  </a:rPr>
                  <a:t> </a:t>
                </a:r>
                <a:r>
                  <a:rPr lang="ru-RU" sz="2400" cap="none" dirty="0" err="1">
                    <a:latin typeface="Times New Roman" panose="02020603050405020304" pitchFamily="18" charset="0"/>
                    <a:cs typeface="Times New Roman" panose="02020603050405020304" pitchFamily="18" charset="0"/>
                  </a:rPr>
                  <a:t>электрокинетикалық</a:t>
                </a:r>
                <a:r>
                  <a:rPr lang="ru-RU" sz="2400" cap="none" dirty="0">
                    <a:latin typeface="Times New Roman" panose="02020603050405020304" pitchFamily="18" charset="0"/>
                    <a:cs typeface="Times New Roman" panose="02020603050405020304" pitchFamily="18" charset="0"/>
                  </a:rPr>
                  <a:t> потенциал </a:t>
                </a:r>
                <a:r>
                  <a:rPr lang="ru-RU" sz="2400" cap="none" dirty="0" err="1">
                    <a:latin typeface="Times New Roman" panose="02020603050405020304" pitchFamily="18" charset="0"/>
                    <a:cs typeface="Times New Roman" panose="02020603050405020304" pitchFamily="18" charset="0"/>
                  </a:rPr>
                  <a:t>арасындағы</a:t>
                </a:r>
                <a:r>
                  <a:rPr lang="ru-RU" sz="2400" cap="none" dirty="0">
                    <a:latin typeface="Times New Roman" panose="02020603050405020304" pitchFamily="18" charset="0"/>
                    <a:cs typeface="Times New Roman" panose="02020603050405020304" pitchFamily="18" charset="0"/>
                  </a:rPr>
                  <a:t> </a:t>
                </a:r>
                <a:r>
                  <a:rPr lang="ru-RU" sz="2400" cap="none" dirty="0" err="1">
                    <a:latin typeface="Times New Roman" panose="02020603050405020304" pitchFamily="18" charset="0"/>
                    <a:cs typeface="Times New Roman" panose="02020603050405020304" pitchFamily="18" charset="0"/>
                  </a:rPr>
                  <a:t>байланыс</a:t>
                </a:r>
                <a:r>
                  <a:rPr lang="ru-RU" sz="2400" cap="none" dirty="0">
                    <a:latin typeface="Times New Roman" panose="02020603050405020304" pitchFamily="18" charset="0"/>
                    <a:cs typeface="Times New Roman" panose="02020603050405020304" pitchFamily="18" charset="0"/>
                  </a:rPr>
                  <a:t> Гельмгольц - </a:t>
                </a:r>
                <a:r>
                  <a:rPr lang="ru-RU" sz="2400" cap="none" dirty="0" err="1">
                    <a:latin typeface="Times New Roman" panose="02020603050405020304" pitchFamily="18" charset="0"/>
                    <a:cs typeface="Times New Roman" panose="02020603050405020304" pitchFamily="18" charset="0"/>
                  </a:rPr>
                  <a:t>Смолуховкий</a:t>
                </a:r>
                <a:r>
                  <a:rPr lang="ru-RU" sz="2400" cap="none" dirty="0">
                    <a:latin typeface="Times New Roman" panose="02020603050405020304" pitchFamily="18" charset="0"/>
                    <a:cs typeface="Times New Roman" panose="02020603050405020304" pitchFamily="18" charset="0"/>
                  </a:rPr>
                  <a:t> </a:t>
                </a:r>
                <a:r>
                  <a:rPr lang="ru-RU" sz="2400" cap="none" dirty="0" err="1">
                    <a:latin typeface="Times New Roman" panose="02020603050405020304" pitchFamily="18" charset="0"/>
                    <a:cs typeface="Times New Roman" panose="02020603050405020304" pitchFamily="18" charset="0"/>
                  </a:rPr>
                  <a:t>теңдеуімен</a:t>
                </a:r>
                <a:r>
                  <a:rPr lang="ru-RU" sz="2400" cap="none" dirty="0">
                    <a:latin typeface="Times New Roman" panose="02020603050405020304" pitchFamily="18" charset="0"/>
                    <a:cs typeface="Times New Roman" panose="02020603050405020304" pitchFamily="18" charset="0"/>
                  </a:rPr>
                  <a:t> </a:t>
                </a:r>
                <a:r>
                  <a:rPr lang="ru-RU" sz="2400" cap="none" dirty="0" err="1">
                    <a:latin typeface="Times New Roman" panose="02020603050405020304" pitchFamily="18" charset="0"/>
                    <a:cs typeface="Times New Roman" panose="02020603050405020304" pitchFamily="18" charset="0"/>
                  </a:rPr>
                  <a:t>берілген</a:t>
                </a:r>
                <a:r>
                  <a:rPr lang="ru-RU" sz="2400" cap="none" dirty="0">
                    <a:latin typeface="Times New Roman" panose="02020603050405020304" pitchFamily="18" charset="0"/>
                    <a:cs typeface="Times New Roman" panose="02020603050405020304" pitchFamily="18" charset="0"/>
                  </a:rPr>
                  <a:t>:</a:t>
                </a:r>
                <a:br>
                  <a:rPr lang="ru-RU" sz="2400" cap="none" dirty="0">
                    <a:latin typeface="Times New Roman" panose="02020603050405020304" pitchFamily="18" charset="0"/>
                    <a:cs typeface="Times New Roman" panose="02020603050405020304" pitchFamily="18" charset="0"/>
                  </a:rPr>
                </a:br>
                <a:br>
                  <a:rPr lang="kk-KZ" sz="2400" cap="none" dirty="0">
                    <a:latin typeface="Times New Roman" panose="02020603050405020304" pitchFamily="18" charset="0"/>
                    <a:cs typeface="Times New Roman" panose="02020603050405020304" pitchFamily="18" charset="0"/>
                  </a:rPr>
                </a:br>
                <a14:m>
                  <m:oMath xmlns:m="http://schemas.openxmlformats.org/officeDocument/2006/math">
                    <m:r>
                      <a:rPr lang="kk-KZ" b="0" i="0" smtClean="0">
                        <a:latin typeface="Cambria Math" panose="02040503050406030204" pitchFamily="18" charset="0"/>
                      </a:rPr>
                      <m:t>                                                 </m:t>
                    </m:r>
                    <m:r>
                      <m:rPr>
                        <m:sty m:val="p"/>
                      </m:rPr>
                      <a:rPr lang="en-US"/>
                      <m:t>Q</m:t>
                    </m:r>
                    <m:r>
                      <a:rPr lang="en-US"/>
                      <m:t>=</m:t>
                    </m:r>
                    <m:f>
                      <m:fPr>
                        <m:ctrlPr>
                          <a:rPr lang="ru-RU" i="1"/>
                        </m:ctrlPr>
                      </m:fPr>
                      <m:num>
                        <m:r>
                          <a:rPr lang="en-US" i="1"/>
                          <m:t>𝜀𝜍</m:t>
                        </m:r>
                        <m:r>
                          <a:rPr lang="en-US" b="0" i="1" smtClean="0">
                            <a:latin typeface="Cambria Math" panose="02040503050406030204" pitchFamily="18" charset="0"/>
                          </a:rPr>
                          <m:t>𝐼</m:t>
                        </m:r>
                      </m:num>
                      <m:den>
                        <m:r>
                          <a:rPr lang="en-US" i="1"/>
                          <m:t>4</m:t>
                        </m:r>
                        <m:r>
                          <a:rPr lang="en-US" i="1"/>
                          <m:t>𝜋𝜂𝜒</m:t>
                        </m:r>
                      </m:den>
                    </m:f>
                    <m:r>
                      <a:rPr lang="en-US" i="1"/>
                      <m:t>=</m:t>
                    </m:r>
                    <m:f>
                      <m:fPr>
                        <m:ctrlPr>
                          <a:rPr lang="ru-RU" i="1"/>
                        </m:ctrlPr>
                      </m:fPr>
                      <m:num>
                        <m:r>
                          <a:rPr lang="en-US" i="1"/>
                          <m:t>𝜀𝜍</m:t>
                        </m:r>
                        <m:sSup>
                          <m:sSupPr>
                            <m:ctrlPr>
                              <a:rPr lang="ru-RU" i="1"/>
                            </m:ctrlPr>
                          </m:sSupPr>
                          <m:e>
                            <m:r>
                              <a:rPr lang="en-US" i="1"/>
                              <m:t>𝑟</m:t>
                            </m:r>
                          </m:e>
                          <m:sup>
                            <m:r>
                              <a:rPr lang="en-US" i="1"/>
                              <m:t>2</m:t>
                            </m:r>
                          </m:sup>
                        </m:sSup>
                      </m:num>
                      <m:den>
                        <m:r>
                          <a:rPr lang="en-US" i="1"/>
                          <m:t>4</m:t>
                        </m:r>
                        <m:r>
                          <a:rPr lang="en-US" i="1"/>
                          <m:t>𝜂</m:t>
                        </m:r>
                      </m:den>
                    </m:f>
                    <m:r>
                      <a:rPr lang="en-US" i="1"/>
                      <m:t>∗ </m:t>
                    </m:r>
                    <m:f>
                      <m:fPr>
                        <m:ctrlPr>
                          <a:rPr lang="ru-RU" i="1"/>
                        </m:ctrlPr>
                      </m:fPr>
                      <m:num>
                        <m:r>
                          <a:rPr lang="en-US" i="1"/>
                          <m:t>∆</m:t>
                        </m:r>
                        <m:r>
                          <a:rPr lang="en-US" i="1"/>
                          <m:t>𝑉</m:t>
                        </m:r>
                      </m:num>
                      <m:den>
                        <m:r>
                          <a:rPr lang="en-US" i="1"/>
                          <m:t>𝐿</m:t>
                        </m:r>
                      </m:den>
                    </m:f>
                  </m:oMath>
                </a14:m>
                <a:r>
                  <a:rPr lang="en-US" dirty="0"/>
                  <a:t> </a:t>
                </a:r>
                <a:br>
                  <a:rPr lang="ru-RU" dirty="0"/>
                </a:br>
                <a:br>
                  <a:rPr lang="ru-RU" dirty="0"/>
                </a:br>
                <a:r>
                  <a:rPr lang="ru-RU" sz="2000" cap="none" dirty="0">
                    <a:latin typeface="Times New Roman" panose="02020603050405020304" pitchFamily="18" charset="0"/>
                    <a:cs typeface="Times New Roman" panose="02020603050405020304" pitchFamily="18" charset="0"/>
                  </a:rPr>
                  <a:t>Мұндағы: </a:t>
                </a:r>
                <a14:m>
                  <m:oMath xmlns:m="http://schemas.openxmlformats.org/officeDocument/2006/math">
                    <m:r>
                      <a:rPr lang="en-US" sz="2400" i="1" cap="none">
                        <a:latin typeface="Cambria Math" panose="02040503050406030204" pitchFamily="18" charset="0"/>
                      </a:rPr>
                      <m:t>𝜀</m:t>
                    </m:r>
                  </m:oMath>
                </a14:m>
                <a:r>
                  <a:rPr lang="ru-RU" sz="2400" cap="none" dirty="0">
                    <a:latin typeface="Times New Roman" panose="02020603050405020304" pitchFamily="18" charset="0"/>
                    <a:cs typeface="Times New Roman" panose="02020603050405020304" pitchFamily="18" charset="0"/>
                  </a:rPr>
                  <a:t>-</a:t>
                </a:r>
                <a:r>
                  <a:rPr lang="kk-KZ" sz="2400" cap="none" dirty="0">
                    <a:latin typeface="Times New Roman" panose="02020603050405020304" pitchFamily="18" charset="0"/>
                    <a:cs typeface="Times New Roman" panose="02020603050405020304" pitchFamily="18" charset="0"/>
                  </a:rPr>
                  <a:t>сұйықтың абсолютті диэлектрлік өтімділігі; </a:t>
                </a:r>
                <a:r>
                  <a:rPr lang="en-US" sz="2400" cap="none" dirty="0">
                    <a:latin typeface="Times New Roman" panose="02020603050405020304" pitchFamily="18" charset="0"/>
                    <a:cs typeface="Times New Roman" panose="02020603050405020304" pitchFamily="18" charset="0"/>
                  </a:rPr>
                  <a:t>i-</a:t>
                </a:r>
                <a:r>
                  <a:rPr lang="kk-KZ" sz="2400" cap="none" dirty="0">
                    <a:latin typeface="Times New Roman" panose="02020603050405020304" pitchFamily="18" charset="0"/>
                    <a:cs typeface="Times New Roman" panose="02020603050405020304" pitchFamily="18" charset="0"/>
                  </a:rPr>
                  <a:t>ток күші; </a:t>
                </a:r>
                <a14:m>
                  <m:oMath xmlns:m="http://schemas.openxmlformats.org/officeDocument/2006/math">
                    <m:r>
                      <a:rPr lang="en-US" sz="2400" i="1" cap="none">
                        <a:latin typeface="Cambria Math" panose="02040503050406030204" pitchFamily="18" charset="0"/>
                      </a:rPr>
                      <m:t>𝜂</m:t>
                    </m:r>
                  </m:oMath>
                </a14:m>
                <a:r>
                  <a:rPr lang="ru-RU" sz="2400" cap="none" dirty="0">
                    <a:latin typeface="Times New Roman" panose="02020603050405020304" pitchFamily="18" charset="0"/>
                    <a:cs typeface="Times New Roman" panose="02020603050405020304" pitchFamily="18" charset="0"/>
                  </a:rPr>
                  <a:t>-</a:t>
                </a:r>
                <a:r>
                  <a:rPr lang="ru-RU" sz="2400" cap="none" dirty="0" err="1">
                    <a:latin typeface="Times New Roman" panose="02020603050405020304" pitchFamily="18" charset="0"/>
                    <a:cs typeface="Times New Roman" panose="02020603050405020304" pitchFamily="18" charset="0"/>
                  </a:rPr>
                  <a:t>сұйықтың</a:t>
                </a:r>
                <a:r>
                  <a:rPr lang="ru-RU" sz="2400" cap="none" dirty="0">
                    <a:latin typeface="Times New Roman" panose="02020603050405020304" pitchFamily="18" charset="0"/>
                    <a:cs typeface="Times New Roman" panose="02020603050405020304" pitchFamily="18" charset="0"/>
                  </a:rPr>
                  <a:t> </a:t>
                </a:r>
                <a:r>
                  <a:rPr lang="ru-RU" sz="2400" cap="none" dirty="0" err="1">
                    <a:latin typeface="Times New Roman" panose="02020603050405020304" pitchFamily="18" charset="0"/>
                    <a:cs typeface="Times New Roman" panose="02020603050405020304" pitchFamily="18" charset="0"/>
                  </a:rPr>
                  <a:t>динамикалық</a:t>
                </a:r>
                <a:r>
                  <a:rPr lang="ru-RU" sz="2400" cap="none" dirty="0">
                    <a:latin typeface="Times New Roman" panose="02020603050405020304" pitchFamily="18" charset="0"/>
                    <a:cs typeface="Times New Roman" panose="02020603050405020304" pitchFamily="18" charset="0"/>
                  </a:rPr>
                  <a:t> </a:t>
                </a:r>
                <a:r>
                  <a:rPr lang="ru-RU" sz="2400" cap="none" dirty="0" err="1">
                    <a:latin typeface="Times New Roman" panose="02020603050405020304" pitchFamily="18" charset="0"/>
                    <a:cs typeface="Times New Roman" panose="02020603050405020304" pitchFamily="18" charset="0"/>
                  </a:rPr>
                  <a:t>тұтқырлығы</a:t>
                </a:r>
                <a:r>
                  <a:rPr lang="ru-RU" sz="2400" cap="none" dirty="0">
                    <a:latin typeface="Times New Roman" panose="02020603050405020304" pitchFamily="18" charset="0"/>
                    <a:cs typeface="Times New Roman" panose="02020603050405020304" pitchFamily="18" charset="0"/>
                  </a:rPr>
                  <a:t>; </a:t>
                </a:r>
                <a14:m>
                  <m:oMath xmlns:m="http://schemas.openxmlformats.org/officeDocument/2006/math">
                    <m:r>
                      <a:rPr lang="en-US" i="1" cap="none"/>
                      <m:t>𝜒</m:t>
                    </m:r>
                  </m:oMath>
                </a14:m>
                <a:r>
                  <a:rPr lang="ru-RU" sz="2400" cap="none" dirty="0">
                    <a:latin typeface="Times New Roman" panose="02020603050405020304" pitchFamily="18" charset="0"/>
                    <a:cs typeface="Times New Roman" panose="02020603050405020304" pitchFamily="18" charset="0"/>
                  </a:rPr>
                  <a:t>-</a:t>
                </a:r>
                <a:r>
                  <a:rPr lang="kk-KZ" sz="2400" cap="none" dirty="0">
                    <a:latin typeface="Times New Roman" panose="02020603050405020304" pitchFamily="18" charset="0"/>
                    <a:cs typeface="Times New Roman" panose="02020603050405020304" pitchFamily="18" charset="0"/>
                  </a:rPr>
                  <a:t>сұйықтың меншікті электрөткізгіштігі; </a:t>
                </a:r>
                <a:r>
                  <a:rPr lang="en-US" sz="2400" cap="none" dirty="0">
                    <a:latin typeface="Times New Roman" panose="02020603050405020304" pitchFamily="18" charset="0"/>
                    <a:cs typeface="Times New Roman" panose="02020603050405020304" pitchFamily="18" charset="0"/>
                  </a:rPr>
                  <a:t>r </a:t>
                </a:r>
                <a:r>
                  <a:rPr lang="kk-KZ" sz="2400" cap="none" dirty="0">
                    <a:latin typeface="Times New Roman" panose="02020603050405020304" pitchFamily="18" charset="0"/>
                    <a:cs typeface="Times New Roman" panose="02020603050405020304" pitchFamily="18" charset="0"/>
                  </a:rPr>
                  <a:t>және </a:t>
                </a:r>
                <a:r>
                  <a:rPr lang="en-US" sz="2400" cap="none" dirty="0">
                    <a:latin typeface="Times New Roman" panose="02020603050405020304" pitchFamily="18" charset="0"/>
                    <a:cs typeface="Times New Roman" panose="02020603050405020304" pitchFamily="18" charset="0"/>
                  </a:rPr>
                  <a:t>L-</a:t>
                </a:r>
                <a:r>
                  <a:rPr lang="kk-KZ" sz="2400" cap="none" dirty="0">
                    <a:latin typeface="Times New Roman" panose="02020603050405020304" pitchFamily="18" charset="0"/>
                    <a:cs typeface="Times New Roman" panose="02020603050405020304" pitchFamily="18" charset="0"/>
                  </a:rPr>
                  <a:t> радиус және капилляр ұзындығы </a:t>
                </a:r>
                <a:r>
                  <a:rPr lang="ru-RU" sz="2400" cap="none" dirty="0">
                    <a:latin typeface="Times New Roman" panose="02020603050405020304" pitchFamily="18" charset="0"/>
                    <a:cs typeface="Times New Roman" panose="02020603050405020304" pitchFamily="18" charset="0"/>
                  </a:rPr>
                  <a:t>(</a:t>
                </a:r>
                <a:r>
                  <a:rPr lang="ru-RU" sz="2400" cap="none" dirty="0" err="1">
                    <a:latin typeface="Times New Roman" panose="02020603050405020304" pitchFamily="18" charset="0"/>
                    <a:cs typeface="Times New Roman" panose="02020603050405020304" pitchFamily="18" charset="0"/>
                  </a:rPr>
                  <a:t>ти</a:t>
                </a:r>
                <a:r>
                  <a:rPr lang="kk-KZ" sz="2400" cap="none" dirty="0">
                    <a:latin typeface="Times New Roman" panose="02020603050405020304" pitchFamily="18" charset="0"/>
                    <a:cs typeface="Times New Roman" panose="02020603050405020304" pitchFamily="18" charset="0"/>
                  </a:rPr>
                  <a:t>ісінше пор радиусы және мембрана қалыңдығы</a:t>
                </a:r>
                <a:r>
                  <a:rPr lang="ru-RU" sz="2400" cap="none" dirty="0">
                    <a:latin typeface="Times New Roman" panose="02020603050405020304" pitchFamily="18" charset="0"/>
                    <a:cs typeface="Times New Roman" panose="02020603050405020304" pitchFamily="18" charset="0"/>
                  </a:rPr>
                  <a:t>); </a:t>
                </a:r>
                <a14:m>
                  <m:oMath xmlns:m="http://schemas.openxmlformats.org/officeDocument/2006/math">
                    <m:r>
                      <a:rPr lang="en-US" sz="2400" i="1" cap="none">
                        <a:latin typeface="Cambria Math" panose="02040503050406030204" pitchFamily="18" charset="0"/>
                      </a:rPr>
                      <m:t>∆</m:t>
                    </m:r>
                    <m:r>
                      <a:rPr lang="en-US" sz="2400" i="1" cap="none">
                        <a:latin typeface="Cambria Math" panose="02040503050406030204" pitchFamily="18" charset="0"/>
                      </a:rPr>
                      <m:t>𝑉</m:t>
                    </m:r>
                  </m:oMath>
                </a14:m>
                <a:r>
                  <a:rPr lang="en-US" sz="2400" cap="none" dirty="0">
                    <a:latin typeface="Times New Roman" panose="02020603050405020304" pitchFamily="18" charset="0"/>
                    <a:cs typeface="Times New Roman" panose="02020603050405020304" pitchFamily="18" charset="0"/>
                  </a:rPr>
                  <a:t>-</a:t>
                </a:r>
                <a:r>
                  <a:rPr lang="kk-KZ" sz="2400" cap="none" dirty="0">
                    <a:latin typeface="Times New Roman" panose="02020603050405020304" pitchFamily="18" charset="0"/>
                    <a:cs typeface="Times New Roman" panose="02020603050405020304" pitchFamily="18" charset="0"/>
                  </a:rPr>
                  <a:t> электродтар арасындағы потенциалдар айырымы.</a:t>
                </a:r>
                <a:endParaRPr lang="ru-RU" sz="2400" cap="none" dirty="0">
                  <a:latin typeface="Times New Roman" panose="02020603050405020304" pitchFamily="18" charset="0"/>
                  <a:cs typeface="Times New Roman" panose="02020603050405020304" pitchFamily="18" charset="0"/>
                </a:endParaRPr>
              </a:p>
            </p:txBody>
          </p:sp>
        </mc:Choice>
        <mc:Fallback>
          <p:sp>
            <p:nvSpPr>
              <p:cNvPr id="2" name="Title 1">
                <a:extLst>
                  <a:ext uri="{FF2B5EF4-FFF2-40B4-BE49-F238E27FC236}">
                    <a16:creationId xmlns="" xmlns:a16="http://schemas.microsoft.com/office/drawing/2014/main" id="{7420EA6E-B303-49B2-822B-BD2769C31848}"/>
                  </a:ext>
                </a:extLst>
              </p:cNvPr>
              <p:cNvSpPr>
                <a:spLocks noGrp="1" noRot="1" noChangeAspect="1" noMove="1" noResize="1" noEditPoints="1" noAdjustHandles="1" noChangeArrowheads="1" noChangeShapeType="1" noTextEdit="1"/>
              </p:cNvSpPr>
              <p:nvPr>
                <p:ph type="title"/>
              </p:nvPr>
            </p:nvSpPr>
            <p:spPr>
              <a:xfrm>
                <a:off x="297951" y="618517"/>
                <a:ext cx="11496782" cy="5741186"/>
              </a:xfrm>
              <a:blipFill>
                <a:blip r:embed="rId2" cstate="print"/>
                <a:stretch>
                  <a:fillRect l="-689" r="-689"/>
                </a:stretch>
              </a:blipFill>
            </p:spPr>
            <p:txBody>
              <a:bodyPr/>
              <a:lstStyle/>
              <a:p>
                <a:r>
                  <a:rPr lang="ru-RU">
                    <a:noFill/>
                  </a:rPr>
                  <a:t> </a:t>
                </a:r>
              </a:p>
            </p:txBody>
          </p:sp>
        </mc:Fallback>
      </mc:AlternateContent>
    </p:spTree>
    <p:extLst>
      <p:ext uri="{BB962C8B-B14F-4D97-AF65-F5344CB8AC3E}">
        <p14:creationId xmlns="" xmlns:p14="http://schemas.microsoft.com/office/powerpoint/2010/main" val="3215950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8C1CA8F-AEBD-4A17-A2F0-FF1ACA5378C3}"/>
              </a:ext>
            </a:extLst>
          </p:cNvPr>
          <p:cNvSpPr>
            <a:spLocks noGrp="1"/>
          </p:cNvSpPr>
          <p:nvPr>
            <p:ph type="title"/>
          </p:nvPr>
        </p:nvSpPr>
        <p:spPr>
          <a:xfrm>
            <a:off x="913775" y="618517"/>
            <a:ext cx="10850135" cy="612733"/>
          </a:xfrm>
        </p:spPr>
        <p:txBody>
          <a:bodyPr>
            <a:normAutofit/>
          </a:bodyPr>
          <a:lstStyle/>
          <a:p>
            <a:pPr algn="just"/>
            <a:r>
              <a:rPr lang="ru-RU" sz="2000" cap="none" dirty="0">
                <a:latin typeface="Times New Roman" panose="02020603050405020304" pitchFamily="18" charset="0"/>
                <a:cs typeface="Times New Roman" panose="02020603050405020304" pitchFamily="18" charset="0"/>
              </a:rPr>
              <a:t>Капилляр </a:t>
            </a:r>
            <a:r>
              <a:rPr lang="ru-RU" sz="2000" cap="none" dirty="0" err="1">
                <a:latin typeface="Times New Roman" panose="02020603050405020304" pitchFamily="18" charset="0"/>
                <a:cs typeface="Times New Roman" panose="02020603050405020304" pitchFamily="18" charset="0"/>
              </a:rPr>
              <a:t>немесе</a:t>
            </a:r>
            <a:r>
              <a:rPr lang="ru-RU" sz="2000" cap="none" dirty="0">
                <a:latin typeface="Times New Roman" panose="02020603050405020304" pitchFamily="18" charset="0"/>
                <a:cs typeface="Times New Roman" panose="02020603050405020304" pitchFamily="18" charset="0"/>
              </a:rPr>
              <a:t> мембрана </a:t>
            </a:r>
            <a:r>
              <a:rPr lang="ru-RU" sz="2000" cap="none" dirty="0" err="1">
                <a:latin typeface="Times New Roman" panose="02020603050405020304" pitchFamily="18" charset="0"/>
                <a:cs typeface="Times New Roman" panose="02020603050405020304" pitchFamily="18" charset="0"/>
              </a:rPr>
              <a:t>арқылы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өтетін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сұйықтықтың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максималды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электросмостық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қысымы</a:t>
            </a:r>
            <a:r>
              <a:rPr lang="ru-RU" sz="2000" cap="none" dirty="0">
                <a:latin typeface="Times New Roman" panose="02020603050405020304" pitchFamily="18" charset="0"/>
                <a:cs typeface="Times New Roman" panose="02020603050405020304" pitchFamily="18" charset="0"/>
              </a:rPr>
              <a:t>:</a:t>
            </a:r>
          </a:p>
        </p:txBody>
      </p:sp>
      <mc:AlternateContent xmlns:mc="http://schemas.openxmlformats.org/markup-compatibility/2006">
        <mc:Choice xmlns="" xmlns:a14="http://schemas.microsoft.com/office/drawing/2010/main" Requires="a14">
          <p:sp>
            <p:nvSpPr>
              <p:cNvPr id="3" name="Rectangle 2">
                <a:extLst>
                  <a:ext uri="{FF2B5EF4-FFF2-40B4-BE49-F238E27FC236}">
                    <a16:creationId xmlns:a16="http://schemas.microsoft.com/office/drawing/2014/main" id="{F6397FB8-36A8-49E8-A865-7AB21F285440}"/>
                  </a:ext>
                </a:extLst>
              </p:cNvPr>
              <p:cNvSpPr/>
              <p:nvPr/>
            </p:nvSpPr>
            <p:spPr>
              <a:xfrm>
                <a:off x="3400747" y="1355479"/>
                <a:ext cx="3760341" cy="612732"/>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ru-RU">
                              <a:latin typeface="Cambria Math" panose="02040503050406030204" pitchFamily="18" charset="0"/>
                            </a:rPr>
                          </m:ctrlPr>
                        </m:sSubPr>
                        <m:e>
                          <m:r>
                            <a:rPr lang="ru-RU">
                              <a:latin typeface="Cambria Math" panose="02040503050406030204" pitchFamily="18" charset="0"/>
                            </a:rPr>
                            <m:t>∆</m:t>
                          </m:r>
                          <m:r>
                            <a:rPr lang="ru-RU" i="1">
                              <a:latin typeface="Cambria Math" panose="02040503050406030204" pitchFamily="18" charset="0"/>
                            </a:rPr>
                            <m:t>𝑝</m:t>
                          </m:r>
                        </m:e>
                        <m:sub>
                          <m:r>
                            <a:rPr lang="ru-RU" i="1">
                              <a:latin typeface="Cambria Math" panose="02040503050406030204" pitchFamily="18" charset="0"/>
                            </a:rPr>
                            <m:t>𝐿</m:t>
                          </m:r>
                          <m:r>
                            <a:rPr lang="ru-RU" i="0">
                              <a:latin typeface="Cambria Math" panose="02040503050406030204" pitchFamily="18" charset="0"/>
                            </a:rPr>
                            <m:t>,0</m:t>
                          </m:r>
                        </m:sub>
                      </m:sSub>
                      <m:r>
                        <a:rPr lang="ru-RU" i="0">
                          <a:latin typeface="Cambria Math" panose="02040503050406030204" pitchFamily="18" charset="0"/>
                        </a:rPr>
                        <m:t>=</m:t>
                      </m:r>
                      <m:f>
                        <m:fPr>
                          <m:ctrlPr>
                            <a:rPr lang="ru-RU" i="1">
                              <a:latin typeface="Cambria Math" panose="02040503050406030204" pitchFamily="18" charset="0"/>
                            </a:rPr>
                          </m:ctrlPr>
                        </m:fPr>
                        <m:num>
                          <m:r>
                            <a:rPr lang="ru-RU" i="0">
                              <a:latin typeface="Cambria Math" panose="02040503050406030204" pitchFamily="18" charset="0"/>
                            </a:rPr>
                            <m:t>2</m:t>
                          </m:r>
                          <m:r>
                            <a:rPr lang="ru-RU" i="1">
                              <a:latin typeface="Cambria Math" panose="02040503050406030204" pitchFamily="18" charset="0"/>
                            </a:rPr>
                            <m:t>𝜀𝜍</m:t>
                          </m:r>
                        </m:num>
                        <m:den>
                          <m:r>
                            <a:rPr lang="ru-RU" i="1">
                              <a:latin typeface="Cambria Math" panose="02040503050406030204" pitchFamily="18" charset="0"/>
                            </a:rPr>
                            <m:t>𝑛</m:t>
                          </m:r>
                          <m:sSup>
                            <m:sSupPr>
                              <m:ctrlPr>
                                <a:rPr lang="ru-RU" i="1">
                                  <a:latin typeface="Cambria Math" panose="02040503050406030204" pitchFamily="18" charset="0"/>
                                </a:rPr>
                              </m:ctrlPr>
                            </m:sSupPr>
                            <m:e>
                              <m:r>
                                <a:rPr lang="ru-RU" i="1">
                                  <a:latin typeface="Cambria Math" panose="02040503050406030204" pitchFamily="18" charset="0"/>
                                </a:rPr>
                                <m:t>𝑟</m:t>
                              </m:r>
                            </m:e>
                            <m:sup>
                              <m:r>
                                <a:rPr lang="ru-RU" i="0">
                                  <a:latin typeface="Cambria Math" panose="02040503050406030204" pitchFamily="18" charset="0"/>
                                </a:rPr>
                                <m:t>2</m:t>
                              </m:r>
                            </m:sup>
                          </m:sSup>
                        </m:den>
                      </m:f>
                      <m:r>
                        <a:rPr lang="ru-RU" i="0">
                          <a:latin typeface="Cambria Math" panose="02040503050406030204" pitchFamily="18" charset="0"/>
                        </a:rPr>
                        <m:t>∆</m:t>
                      </m:r>
                      <m:r>
                        <a:rPr lang="ru-RU" i="1">
                          <a:latin typeface="Cambria Math" panose="02040503050406030204" pitchFamily="18" charset="0"/>
                        </a:rPr>
                        <m:t>𝑉</m:t>
                      </m:r>
                    </m:oMath>
                  </m:oMathPara>
                </a14:m>
                <a:endParaRPr lang="ru-RU" dirty="0"/>
              </a:p>
            </p:txBody>
          </p:sp>
        </mc:Choice>
        <mc:Fallback>
          <p:sp>
            <p:nvSpPr>
              <p:cNvPr id="3" name="Rectangle 2">
                <a:extLst>
                  <a:ext uri="{FF2B5EF4-FFF2-40B4-BE49-F238E27FC236}">
                    <a16:creationId xmlns="" xmlns:a16="http://schemas.microsoft.com/office/drawing/2014/main" id="{F6397FB8-36A8-49E8-A865-7AB21F285440}"/>
                  </a:ext>
                </a:extLst>
              </p:cNvPr>
              <p:cNvSpPr>
                <a:spLocks noRot="1" noChangeAspect="1" noMove="1" noResize="1" noEditPoints="1" noAdjustHandles="1" noChangeArrowheads="1" noChangeShapeType="1" noTextEdit="1"/>
              </p:cNvSpPr>
              <p:nvPr/>
            </p:nvSpPr>
            <p:spPr>
              <a:xfrm>
                <a:off x="3400747" y="1355479"/>
                <a:ext cx="3760341" cy="612732"/>
              </a:xfrm>
              <a:prstGeom prst="rect">
                <a:avLst/>
              </a:prstGeom>
              <a:blipFill>
                <a:blip r:embed="rId2" cstate="print"/>
                <a:stretch>
                  <a:fillRect/>
                </a:stretch>
              </a:blipFill>
            </p:spPr>
            <p:txBody>
              <a:bodyPr/>
              <a:lstStyle/>
              <a:p>
                <a:r>
                  <a:rPr lang="ru-RU">
                    <a:noFill/>
                  </a:rPr>
                  <a:t> </a:t>
                </a:r>
              </a:p>
            </p:txBody>
          </p:sp>
        </mc:Fallback>
      </mc:AlternateContent>
      <p:sp>
        <p:nvSpPr>
          <p:cNvPr id="4" name="Rectangle 3">
            <a:extLst>
              <a:ext uri="{FF2B5EF4-FFF2-40B4-BE49-F238E27FC236}">
                <a16:creationId xmlns="" xmlns:a16="http://schemas.microsoft.com/office/drawing/2014/main" id="{A001296A-24EC-41DF-B9DB-CFFB405D87D6}"/>
              </a:ext>
            </a:extLst>
          </p:cNvPr>
          <p:cNvSpPr/>
          <p:nvPr/>
        </p:nvSpPr>
        <p:spPr>
          <a:xfrm>
            <a:off x="502807" y="2363200"/>
            <a:ext cx="11261103" cy="3785652"/>
          </a:xfrm>
          <a:prstGeom prst="rect">
            <a:avLst/>
          </a:prstGeom>
        </p:spPr>
        <p:txBody>
          <a:bodyPr wrap="square">
            <a:spAutoFit/>
          </a:bodyPr>
          <a:lstStyle/>
          <a:p>
            <a:r>
              <a:rPr lang="ru-RU" sz="2000" dirty="0" err="1">
                <a:latin typeface="Times New Roman" panose="02020603050405020304" pitchFamily="18" charset="0"/>
                <a:cs typeface="Times New Roman" panose="02020603050405020304" pitchFamily="18" charset="0"/>
              </a:rPr>
              <a:t>Гидростатикалық</a:t>
            </a:r>
            <a:r>
              <a:rPr lang="ru-RU" sz="2000" dirty="0">
                <a:latin typeface="Times New Roman" panose="02020603050405020304" pitchFamily="18" charset="0"/>
                <a:cs typeface="Times New Roman" panose="02020603050405020304" pitchFamily="18" charset="0"/>
              </a:rPr>
              <a:t> тепе-</a:t>
            </a:r>
            <a:r>
              <a:rPr lang="ru-RU" sz="2000" dirty="0" err="1">
                <a:latin typeface="Times New Roman" panose="02020603050405020304" pitchFamily="18" charset="0"/>
                <a:cs typeface="Times New Roman" panose="02020603050405020304" pitchFamily="18" charset="0"/>
              </a:rPr>
              <a:t>теңдікте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сұйықтықтың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қозғалысы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каналдардың</a:t>
            </a:r>
            <a:r>
              <a:rPr lang="ru-RU" sz="2000" dirty="0">
                <a:latin typeface="Times New Roman" panose="02020603050405020304" pitchFamily="18" charset="0"/>
                <a:cs typeface="Times New Roman" panose="02020603050405020304" pitchFamily="18" charset="0"/>
              </a:rPr>
              <a:t> радиусы мен </a:t>
            </a:r>
            <a:r>
              <a:rPr lang="ru-RU" sz="2000" dirty="0" err="1">
                <a:latin typeface="Times New Roman" panose="02020603050405020304" pitchFamily="18" charset="0"/>
                <a:cs typeface="Times New Roman" panose="02020603050405020304" pitchFamily="18" charset="0"/>
              </a:rPr>
              <a:t>тығыздығында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үлкен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гетерогенділікті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тудыратын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беттер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каналдар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көбік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қабықтарының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қозғалғыштығына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байланысты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электрокинетикалық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құбылыстарды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өлшеу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деректерін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сандық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түсіндіру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күрделі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Сұйықтық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ағынының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қысымның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айырмашылығына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электр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өрісінің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кернеуіне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интегралды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тәуелділігін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каналдары</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пленкаларының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беттері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қозғалмайтын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болса</a:t>
            </a:r>
            <a:r>
              <a:rPr lang="ru-RU" sz="2000" dirty="0">
                <a:latin typeface="Times New Roman" panose="02020603050405020304" pitchFamily="18" charset="0"/>
                <a:cs typeface="Times New Roman" panose="02020603050405020304" pitchFamily="18" charset="0"/>
              </a:rPr>
              <a:t> да, </a:t>
            </a:r>
            <a:r>
              <a:rPr lang="ru-RU" sz="2000" dirty="0" err="1">
                <a:latin typeface="Times New Roman" panose="02020603050405020304" pitchFamily="18" charset="0"/>
                <a:cs typeface="Times New Roman" panose="02020603050405020304" pitchFamily="18" charset="0"/>
              </a:rPr>
              <a:t>үлкен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ұзындықтағы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көбік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қабатына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қолданылады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көпіршіктің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мөлшерінен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каналдар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пленкалардың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профилін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сұйықтық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ағынының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бағытында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білу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қажет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Каналдардың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бейінін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білу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электр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кедергісінің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қаналдың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ұзындығына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тәуелділігін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анықтау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де </a:t>
            </a:r>
            <a:r>
              <a:rPr lang="ru-RU" sz="2000" dirty="0" err="1">
                <a:latin typeface="Times New Roman" panose="02020603050405020304" pitchFamily="18" charset="0"/>
                <a:cs typeface="Times New Roman" panose="02020603050405020304" pitchFamily="18" charset="0"/>
              </a:rPr>
              <a:t>қажет</a:t>
            </a:r>
            <a:r>
              <a:rPr lang="ru-RU" sz="2000" dirty="0">
                <a:latin typeface="Times New Roman" panose="02020603050405020304" pitchFamily="18" charset="0"/>
                <a:cs typeface="Times New Roman" panose="02020603050405020304" pitchFamily="18" charset="0"/>
              </a:rPr>
              <a:t>. Осы </a:t>
            </a:r>
            <a:r>
              <a:rPr lang="ru-RU" sz="2000" dirty="0" err="1">
                <a:latin typeface="Times New Roman" panose="02020603050405020304" pitchFamily="18" charset="0"/>
                <a:cs typeface="Times New Roman" panose="02020603050405020304" pitchFamily="18" charset="0"/>
              </a:rPr>
              <a:t>себепті</a:t>
            </a:r>
            <a:r>
              <a:rPr lang="ru-RU" sz="2000" dirty="0">
                <a:latin typeface="Times New Roman" panose="02020603050405020304" pitchFamily="18" charset="0"/>
                <a:cs typeface="Times New Roman" panose="02020603050405020304" pitchFamily="18" charset="0"/>
              </a:rPr>
              <a:t>, Гельмгольц - </a:t>
            </a:r>
            <a:r>
              <a:rPr lang="ru-RU" sz="2000" dirty="0" err="1">
                <a:latin typeface="Times New Roman" panose="02020603050405020304" pitchFamily="18" charset="0"/>
                <a:cs typeface="Times New Roman" panose="02020603050405020304" pitchFamily="18" charset="0"/>
              </a:rPr>
              <a:t>Смолуховскийдің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электроосмос</a:t>
            </a:r>
            <a:r>
              <a:rPr lang="ru-RU" sz="2000" dirty="0">
                <a:latin typeface="Times New Roman" panose="02020603050405020304" pitchFamily="18" charset="0"/>
                <a:cs typeface="Times New Roman" panose="02020603050405020304" pitchFamily="18" charset="0"/>
              </a:rPr>
              <a:t> пен ток </a:t>
            </a:r>
            <a:r>
              <a:rPr lang="ru-RU" sz="2000" dirty="0" err="1">
                <a:latin typeface="Times New Roman" panose="02020603050405020304" pitchFamily="18" charset="0"/>
                <a:cs typeface="Times New Roman" panose="02020603050405020304" pitchFamily="18" charset="0"/>
              </a:rPr>
              <a:t>потенциалына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арналған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классикалық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теңдеулерін</a:t>
            </a:r>
            <a:r>
              <a:rPr lang="ru-RU" sz="2000" dirty="0">
                <a:latin typeface="Times New Roman" panose="02020603050405020304" pitchFamily="18" charset="0"/>
                <a:cs typeface="Times New Roman" panose="02020603050405020304" pitchFamily="18" charset="0"/>
              </a:rPr>
              <a:t> тек </a:t>
            </a:r>
            <a:r>
              <a:rPr lang="ru-RU" sz="2000" dirty="0" err="1">
                <a:latin typeface="Times New Roman" panose="02020603050405020304" pitchFamily="18" charset="0"/>
                <a:cs typeface="Times New Roman" panose="02020603050405020304" pitchFamily="18" charset="0"/>
              </a:rPr>
              <a:t>каналдардың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мөлшері</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пленкалардың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қалыңдығы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бойынша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біртекті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көбіктерге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қатысты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біртектіліктің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бұрмалануын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тудырмайтын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электр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өрісінің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жағдайында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қолдануға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болады</a:t>
            </a:r>
            <a:r>
              <a:rPr lang="ru-RU" sz="2000" dirty="0">
                <a:latin typeface="Times New Roman" panose="02020603050405020304" pitchFamily="18" charset="0"/>
                <a:cs typeface="Times New Roman" panose="02020603050405020304" pitchFamily="18" charset="0"/>
              </a:rPr>
              <a:t>.</a:t>
            </a:r>
          </a:p>
        </p:txBody>
      </p:sp>
    </p:spTree>
    <p:extLst>
      <p:ext uri="{BB962C8B-B14F-4D97-AF65-F5344CB8AC3E}">
        <p14:creationId xmlns="" xmlns:p14="http://schemas.microsoft.com/office/powerpoint/2010/main" val="3273168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371AD3A-1534-40A2-BD62-DC7B7CB9687B}"/>
              </a:ext>
            </a:extLst>
          </p:cNvPr>
          <p:cNvSpPr>
            <a:spLocks noGrp="1"/>
          </p:cNvSpPr>
          <p:nvPr>
            <p:ph type="title"/>
          </p:nvPr>
        </p:nvSpPr>
        <p:spPr>
          <a:xfrm>
            <a:off x="429659" y="618517"/>
            <a:ext cx="11272606" cy="5083640"/>
          </a:xfrm>
        </p:spPr>
        <p:txBody>
          <a:bodyPr>
            <a:noAutofit/>
          </a:bodyPr>
          <a:lstStyle/>
          <a:p>
            <a:pPr algn="just"/>
            <a:r>
              <a:rPr lang="ru-RU" sz="2000" cap="none" dirty="0" err="1">
                <a:latin typeface="Times New Roman" panose="02020603050405020304" pitchFamily="18" charset="0"/>
                <a:cs typeface="Times New Roman" panose="02020603050405020304" pitchFamily="18" charset="0"/>
              </a:rPr>
              <a:t>Көбіктердің электрокинетикалық қасиеттерін зерттеудің алғашқы нәтижелері </a:t>
            </a:r>
            <a:r>
              <a:rPr lang="ru-RU" sz="2000" cap="none" dirty="0" err="1" smtClean="0">
                <a:latin typeface="Times New Roman" panose="02020603050405020304" pitchFamily="18" charset="0"/>
                <a:cs typeface="Times New Roman" panose="02020603050405020304" pitchFamily="18" charset="0"/>
              </a:rPr>
              <a:t>келтірілген</a:t>
            </a:r>
            <a:r>
              <a:rPr lang="ru-RU" sz="2000" cap="none" dirty="0">
                <a:latin typeface="Times New Roman" panose="02020603050405020304" pitchFamily="18" charset="0"/>
                <a:cs typeface="Times New Roman" panose="02020603050405020304" pitchFamily="18" charset="0"/>
              </a:rPr>
              <a:t>.</a:t>
            </a:r>
            <a:br>
              <a:rPr lang="ru-RU" sz="2000" cap="none" dirty="0">
                <a:latin typeface="Times New Roman" panose="02020603050405020304" pitchFamily="18" charset="0"/>
                <a:cs typeface="Times New Roman" panose="02020603050405020304" pitchFamily="18" charset="0"/>
              </a:rPr>
            </a:br>
            <a:r>
              <a:rPr lang="ru-RU" sz="2000" cap="none" dirty="0">
                <a:latin typeface="Times New Roman" panose="02020603050405020304" pitchFamily="18" charset="0"/>
                <a:cs typeface="Times New Roman" panose="02020603050405020304" pitchFamily="18" charset="0"/>
              </a:rPr>
              <a:t/>
            </a:r>
            <a:br>
              <a:rPr lang="ru-RU" sz="2000" cap="none" dirty="0">
                <a:latin typeface="Times New Roman" panose="02020603050405020304" pitchFamily="18" charset="0"/>
                <a:cs typeface="Times New Roman" panose="02020603050405020304" pitchFamily="18" charset="0"/>
              </a:rPr>
            </a:b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Ионогенді</a:t>
            </a:r>
            <a:r>
              <a:rPr lang="ru-RU" sz="2000" cap="none" dirty="0">
                <a:latin typeface="Times New Roman" panose="02020603050405020304" pitchFamily="18" charset="0"/>
                <a:cs typeface="Times New Roman" panose="02020603050405020304" pitchFamily="18" charset="0"/>
              </a:rPr>
              <a:t> БАЗ </a:t>
            </a:r>
            <a:r>
              <a:rPr lang="ru-RU" sz="2000" cap="none" dirty="0" err="1">
                <a:latin typeface="Times New Roman" panose="02020603050405020304" pitchFamily="18" charset="0"/>
                <a:cs typeface="Times New Roman" panose="02020603050405020304" pitchFamily="18" charset="0"/>
              </a:rPr>
              <a:t>тұрақтандырылған көбіктерде </a:t>
            </a:r>
            <a:r>
              <a:rPr lang="ru-RU" sz="2000" cap="none" dirty="0">
                <a:latin typeface="Times New Roman" panose="02020603050405020304" pitchFamily="18" charset="0"/>
                <a:cs typeface="Times New Roman" panose="02020603050405020304" pitchFamily="18" charset="0"/>
              </a:rPr>
              <a:t>(натрий </a:t>
            </a:r>
            <a:r>
              <a:rPr lang="ru-RU" sz="2000" cap="none" dirty="0" err="1">
                <a:latin typeface="Times New Roman" panose="02020603050405020304" pitchFamily="18" charset="0"/>
                <a:cs typeface="Times New Roman" panose="02020603050405020304" pitchFamily="18" charset="0"/>
              </a:rPr>
              <a:t>додецилсульфаты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цетилтриметиламмоний</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бромиді</a:t>
            </a:r>
            <a:r>
              <a:rPr lang="ru-RU" sz="2000" cap="none" dirty="0">
                <a:latin typeface="Times New Roman" panose="02020603050405020304" pitchFamily="18" charset="0"/>
                <a:cs typeface="Times New Roman" panose="02020603050405020304" pitchFamily="18" charset="0"/>
              </a:rPr>
              <a:t>, ПО-ЗА </a:t>
            </a:r>
            <a:r>
              <a:rPr lang="ru-RU" sz="2000" cap="none" dirty="0" err="1">
                <a:latin typeface="Times New Roman" panose="02020603050405020304" pitchFamily="18" charset="0"/>
                <a:cs typeface="Times New Roman" panose="02020603050405020304" pitchFamily="18" charset="0"/>
              </a:rPr>
              <a:t>және </a:t>
            </a:r>
            <a:r>
              <a:rPr lang="ru-RU" sz="2000" cap="none" dirty="0">
                <a:latin typeface="Times New Roman" panose="02020603050405020304" pitchFamily="18" charset="0"/>
                <a:cs typeface="Times New Roman" panose="02020603050405020304" pitchFamily="18" charset="0"/>
              </a:rPr>
              <a:t>т. </a:t>
            </a:r>
            <a:r>
              <a:rPr lang="ru-RU" sz="2000" cap="none" dirty="0" smtClean="0">
                <a:latin typeface="Times New Roman" panose="02020603050405020304" pitchFamily="18" charset="0"/>
                <a:cs typeface="Times New Roman" panose="02020603050405020304" pitchFamily="18" charset="0"/>
              </a:rPr>
              <a:t>б.) </a:t>
            </a:r>
            <a:r>
              <a:rPr lang="ru-RU" sz="2000" cap="none" dirty="0" err="1">
                <a:latin typeface="Times New Roman" panose="02020603050405020304" pitchFamily="18" charset="0"/>
                <a:cs typeface="Times New Roman" panose="02020603050405020304" pitchFamily="18" charset="0"/>
              </a:rPr>
              <a:t>Қатты капиллярлары</a:t>
            </a:r>
            <a:r>
              <a:rPr lang="ru-RU" sz="2000" cap="none" dirty="0">
                <a:latin typeface="Times New Roman" panose="02020603050405020304" pitchFamily="18" charset="0"/>
                <a:cs typeface="Times New Roman" panose="02020603050405020304" pitchFamily="18" charset="0"/>
              </a:rPr>
              <a:t> бар </a:t>
            </a:r>
            <a:r>
              <a:rPr lang="ru-RU" sz="2000" cap="none" dirty="0" err="1">
                <a:latin typeface="Times New Roman" panose="02020603050405020304" pitchFamily="18" charset="0"/>
                <a:cs typeface="Times New Roman" panose="02020603050405020304" pitchFamily="18" charset="0"/>
              </a:rPr>
              <a:t>жүйелерге қарағанда сұйықтықтың электросмостық тасымалдануы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байқалды </a:t>
            </a:r>
            <a:r>
              <a:rPr lang="ru-RU" sz="2000" cap="none" dirty="0">
                <a:latin typeface="Times New Roman" panose="02020603050405020304" pitchFamily="18" charset="0"/>
                <a:cs typeface="Times New Roman" panose="02020603050405020304" pitchFamily="18" charset="0"/>
              </a:rPr>
              <a:t>(</a:t>
            </a:r>
            <a:r>
              <a:rPr lang="ru-RU" sz="2000" cap="none" dirty="0" err="1">
                <a:latin typeface="Times New Roman" panose="02020603050405020304" pitchFamily="18" charset="0"/>
                <a:cs typeface="Times New Roman" panose="02020603050405020304" pitchFamily="18" charset="0"/>
              </a:rPr>
              <a:t>меншікті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тасымалдау</a:t>
            </a:r>
            <a:r>
              <a:rPr lang="ru-RU" sz="2000" cap="none"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1,6*10</a:t>
            </a:r>
            <a:r>
              <a:rPr lang="en-US" sz="2000" baseline="30000" dirty="0">
                <a:latin typeface="Times New Roman" panose="02020603050405020304" pitchFamily="18" charset="0"/>
                <a:cs typeface="Times New Roman" panose="02020603050405020304" pitchFamily="18" charset="0"/>
              </a:rPr>
              <a:t>-6</a:t>
            </a:r>
            <a:r>
              <a:rPr lang="en-US" sz="2000" dirty="0">
                <a:latin typeface="Times New Roman" panose="02020603050405020304" pitchFamily="18" charset="0"/>
                <a:cs typeface="Times New Roman" panose="02020603050405020304" pitchFamily="18" charset="0"/>
              </a:rPr>
              <a:t>- 2*10</a:t>
            </a:r>
            <a:r>
              <a:rPr lang="en-US" sz="2000" baseline="30000" dirty="0">
                <a:latin typeface="Times New Roman" panose="02020603050405020304" pitchFamily="18" charset="0"/>
                <a:cs typeface="Times New Roman" panose="02020603050405020304" pitchFamily="18" charset="0"/>
              </a:rPr>
              <a:t>-6</a:t>
            </a:r>
            <a:r>
              <a:rPr lang="en-US" sz="2000" dirty="0">
                <a:latin typeface="Times New Roman" panose="02020603050405020304" pitchFamily="18" charset="0"/>
                <a:cs typeface="Times New Roman" panose="02020603050405020304" pitchFamily="18" charset="0"/>
              </a:rPr>
              <a:t> </a:t>
            </a:r>
            <a:r>
              <a:rPr lang="ru-RU" sz="2000" cap="none" dirty="0" smtClean="0">
                <a:latin typeface="Times New Roman" panose="02020603050405020304" pitchFamily="18" charset="0"/>
                <a:cs typeface="Times New Roman" panose="02020603050405020304" pitchFamily="18" charset="0"/>
              </a:rPr>
              <a:t>м</a:t>
            </a:r>
            <a:r>
              <a:rPr lang="ru-RU" sz="2000" baseline="30000" dirty="0" smtClean="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К</a:t>
            </a:r>
            <a:r>
              <a:rPr lang="ru-RU" sz="2000" cap="none" dirty="0">
                <a:latin typeface="Times New Roman" panose="02020603050405020304" pitchFamily="18" charset="0"/>
                <a:cs typeface="Times New Roman" panose="02020603050405020304" pitchFamily="18" charset="0"/>
              </a:rPr>
              <a:t>л), ал </a:t>
            </a:r>
            <a:r>
              <a:rPr lang="ru-RU" sz="2000" cap="none" dirty="0" err="1">
                <a:latin typeface="Times New Roman" panose="02020603050405020304" pitchFamily="18" charset="0"/>
                <a:cs typeface="Times New Roman" panose="02020603050405020304" pitchFamily="18" charset="0"/>
              </a:rPr>
              <a:t>максималды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электросмостық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қысым</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каналдардағы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бастапқы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қысымға</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байланысты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болды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және</a:t>
            </a:r>
            <a:r>
              <a:rPr lang="ru-RU" sz="2000" cap="none" dirty="0">
                <a:latin typeface="Times New Roman" panose="02020603050405020304" pitchFamily="18" charset="0"/>
                <a:cs typeface="Times New Roman" panose="02020603050405020304" pitchFamily="18" charset="0"/>
              </a:rPr>
              <a:t> 1 кпа-</a:t>
            </a:r>
            <a:r>
              <a:rPr lang="ru-RU" sz="2000" cap="none" dirty="0" err="1">
                <a:latin typeface="Times New Roman" panose="02020603050405020304" pitchFamily="18" charset="0"/>
                <a:cs typeface="Times New Roman" panose="02020603050405020304" pitchFamily="18" charset="0"/>
              </a:rPr>
              <a:t>ға</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жетті</a:t>
            </a:r>
            <a:r>
              <a:rPr lang="ru-RU" sz="2000" cap="none" dirty="0">
                <a:latin typeface="Times New Roman" panose="02020603050405020304" pitchFamily="18" charset="0"/>
                <a:cs typeface="Times New Roman" panose="02020603050405020304" pitchFamily="18" charset="0"/>
              </a:rPr>
              <a:t>. Натрий </a:t>
            </a:r>
            <a:r>
              <a:rPr lang="ru-RU" sz="2000" cap="none" dirty="0" err="1">
                <a:latin typeface="Times New Roman" panose="02020603050405020304" pitchFamily="18" charset="0"/>
                <a:cs typeface="Times New Roman" panose="02020603050405020304" pitchFamily="18" charset="0"/>
              </a:rPr>
              <a:t>додецилсульфаты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ерітіндісіне</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лаурил</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спиртінің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қоспалары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электросмостық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алмасуды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күрт</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төмендетіп</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бірақ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электросмостық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қысымды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арттырды</a:t>
            </a:r>
            <a:r>
              <a:rPr lang="ru-RU" sz="2000" cap="none" dirty="0">
                <a:latin typeface="Times New Roman" panose="02020603050405020304" pitchFamily="18" charset="0"/>
                <a:cs typeface="Times New Roman" panose="02020603050405020304" pitchFamily="18" charset="0"/>
              </a:rPr>
              <a:t>.</a:t>
            </a:r>
            <a:br>
              <a:rPr lang="ru-RU" sz="2000" cap="none" dirty="0">
                <a:latin typeface="Times New Roman" panose="02020603050405020304" pitchFamily="18" charset="0"/>
                <a:cs typeface="Times New Roman" panose="02020603050405020304" pitchFamily="18" charset="0"/>
              </a:rPr>
            </a:br>
            <a:r>
              <a:rPr lang="ru-RU" sz="2000" cap="none" dirty="0">
                <a:latin typeface="Times New Roman" panose="02020603050405020304" pitchFamily="18" charset="0"/>
                <a:cs typeface="Times New Roman" panose="02020603050405020304" pitchFamily="18" charset="0"/>
              </a:rPr>
              <a:t/>
            </a:r>
            <a:br>
              <a:rPr lang="ru-RU" sz="2000" cap="none" dirty="0">
                <a:latin typeface="Times New Roman" panose="02020603050405020304" pitchFamily="18" charset="0"/>
                <a:cs typeface="Times New Roman" panose="02020603050405020304" pitchFamily="18" charset="0"/>
              </a:rPr>
            </a:br>
            <a:r>
              <a:rPr lang="ru-RU" sz="2000" cap="none" dirty="0" err="1">
                <a:latin typeface="Times New Roman" panose="02020603050405020304" pitchFamily="18" charset="0"/>
                <a:cs typeface="Times New Roman" panose="02020603050405020304" pitchFamily="18" charset="0"/>
              </a:rPr>
              <a:t>Гравитациялық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өрістің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қысымымен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тынышталатын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көбікте</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пайда</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болатын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каналдар</a:t>
            </a:r>
            <a:r>
              <a:rPr lang="ru-RU" sz="2000" cap="none" dirty="0">
                <a:latin typeface="Times New Roman" panose="02020603050405020304" pitchFamily="18" charset="0"/>
                <a:cs typeface="Times New Roman" panose="02020603050405020304" pitchFamily="18" charset="0"/>
              </a:rPr>
              <a:t> мен </a:t>
            </a:r>
            <a:r>
              <a:rPr lang="ru-RU" sz="2000" cap="none" dirty="0" err="1">
                <a:latin typeface="Times New Roman" panose="02020603050405020304" pitchFamily="18" charset="0"/>
                <a:cs typeface="Times New Roman" panose="02020603050405020304" pitchFamily="18" charset="0"/>
              </a:rPr>
              <a:t>пленкалардың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гетерогенділігінің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әсерін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азайту</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үшін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электрокинетикалық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зерттеулер</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қозғалатын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көбікте</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жүргізілді</a:t>
            </a:r>
            <a:r>
              <a:rPr lang="ru-RU" sz="2000" cap="none" dirty="0">
                <a:latin typeface="Times New Roman" panose="02020603050405020304" pitchFamily="18" charset="0"/>
                <a:cs typeface="Times New Roman" panose="02020603050405020304" pitchFamily="18" charset="0"/>
              </a:rPr>
              <a:t> [510]. </a:t>
            </a:r>
            <a:r>
              <a:rPr lang="ru-RU" sz="2000" cap="none" dirty="0" err="1">
                <a:latin typeface="Times New Roman" panose="02020603050405020304" pitchFamily="18" charset="0"/>
                <a:cs typeface="Times New Roman" panose="02020603050405020304" pitchFamily="18" charset="0"/>
              </a:rPr>
              <a:t>Нақты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электроосмостық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тасымалдау</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капиллярлық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қысымға</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байланысты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болды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және</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максималды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мәні</a:t>
            </a:r>
            <a:r>
              <a:rPr lang="ru-RU" sz="2000" cap="none" dirty="0">
                <a:latin typeface="Times New Roman" panose="02020603050405020304" pitchFamily="18" charset="0"/>
                <a:cs typeface="Times New Roman" panose="02020603050405020304" pitchFamily="18" charset="0"/>
              </a:rPr>
              <a:t> </a:t>
            </a:r>
            <a:r>
              <a:rPr lang="en-US" sz="2000" cap="none" dirty="0">
                <a:latin typeface="Times New Roman" panose="02020603050405020304" pitchFamily="18" charset="0"/>
                <a:cs typeface="Times New Roman" panose="02020603050405020304" pitchFamily="18" charset="0"/>
              </a:rPr>
              <a:t>P</a:t>
            </a:r>
            <a:r>
              <a:rPr lang="ru-RU" sz="2000" cap="none" dirty="0">
                <a:latin typeface="Times New Roman" panose="02020603050405020304" pitchFamily="18" charset="0"/>
                <a:cs typeface="Times New Roman" panose="02020603050405020304" pitchFamily="18" charset="0"/>
              </a:rPr>
              <a:t>=</a:t>
            </a:r>
            <a:r>
              <a:rPr lang="en-US" sz="2000" cap="none" dirty="0">
                <a:latin typeface="Times New Roman" panose="02020603050405020304" pitchFamily="18" charset="0"/>
                <a:cs typeface="Times New Roman" panose="02020603050405020304" pitchFamily="18" charset="0"/>
              </a:rPr>
              <a:t>0,5 </a:t>
            </a:r>
            <a:r>
              <a:rPr lang="ru-RU" sz="2000" cap="none" dirty="0">
                <a:latin typeface="Times New Roman" panose="02020603050405020304" pitchFamily="18" charset="0"/>
                <a:cs typeface="Times New Roman" panose="02020603050405020304" pitchFamily="18" charset="0"/>
              </a:rPr>
              <a:t>кПа-да </a:t>
            </a:r>
            <a:r>
              <a:rPr lang="ru-RU" sz="2000" cap="none" dirty="0" err="1">
                <a:latin typeface="Times New Roman" panose="02020603050405020304" pitchFamily="18" charset="0"/>
                <a:cs typeface="Times New Roman" panose="02020603050405020304" pitchFamily="18" charset="0"/>
              </a:rPr>
              <a:t>қол</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жеткізілді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Ағынның</a:t>
            </a:r>
            <a:r>
              <a:rPr lang="ru-RU" sz="2000" cap="none" dirty="0">
                <a:latin typeface="Times New Roman" panose="02020603050405020304" pitchFamily="18" charset="0"/>
                <a:cs typeface="Times New Roman" panose="02020603050405020304" pitchFamily="18" charset="0"/>
              </a:rPr>
              <a:t> потенциалы (10 мВ-</a:t>
            </a:r>
            <a:r>
              <a:rPr lang="ru-RU" sz="2000" cap="none" dirty="0" err="1">
                <a:latin typeface="Times New Roman" panose="02020603050405020304" pitchFamily="18" charset="0"/>
                <a:cs typeface="Times New Roman" panose="02020603050405020304" pitchFamily="18" charset="0"/>
              </a:rPr>
              <a:t>қа</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дейін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сызықтық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түрде</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өсті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капиллярлық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қысымның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жоғарылауы</a:t>
            </a:r>
            <a:r>
              <a:rPr lang="ru-RU" sz="2000" cap="none" dirty="0">
                <a:latin typeface="Times New Roman" panose="02020603050405020304" pitchFamily="18" charset="0"/>
                <a:cs typeface="Times New Roman" panose="02020603050405020304" pitchFamily="18" charset="0"/>
              </a:rPr>
              <a:t> тек </a:t>
            </a:r>
            <a:r>
              <a:rPr lang="ru-RU" sz="2000" cap="none" dirty="0" err="1">
                <a:latin typeface="Times New Roman" panose="02020603050405020304" pitchFamily="18" charset="0"/>
                <a:cs typeface="Times New Roman" panose="02020603050405020304" pitchFamily="18" charset="0"/>
              </a:rPr>
              <a:t>қысымның</a:t>
            </a:r>
            <a:r>
              <a:rPr lang="ru-RU" sz="2000" cap="none" dirty="0">
                <a:latin typeface="Times New Roman" panose="02020603050405020304" pitchFamily="18" charset="0"/>
                <a:cs typeface="Times New Roman" panose="02020603050405020304" pitchFamily="18" charset="0"/>
              </a:rPr>
              <a:t> аз </a:t>
            </a:r>
            <a:r>
              <a:rPr lang="ru-RU" sz="2000" cap="none" dirty="0" err="1">
                <a:latin typeface="Times New Roman" panose="02020603050405020304" pitchFamily="18" charset="0"/>
                <a:cs typeface="Times New Roman" panose="02020603050405020304" pitchFamily="18" charset="0"/>
              </a:rPr>
              <a:t>өзгеруі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аймағында</a:t>
            </a:r>
            <a:r>
              <a:rPr lang="ru-RU" sz="2000" cap="none" dirty="0">
                <a:latin typeface="Times New Roman" panose="02020603050405020304" pitchFamily="18" charset="0"/>
                <a:cs typeface="Times New Roman" panose="02020603050405020304" pitchFamily="18" charset="0"/>
              </a:rPr>
              <a:t> (0,8 кПа-</a:t>
            </a:r>
            <a:r>
              <a:rPr lang="ru-RU" sz="2000" cap="none" dirty="0" err="1">
                <a:latin typeface="Times New Roman" panose="02020603050405020304" pitchFamily="18" charset="0"/>
                <a:cs typeface="Times New Roman" panose="02020603050405020304" pitchFamily="18" charset="0"/>
              </a:rPr>
              <a:t>ға</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дейін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содан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кейін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өзгерген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жоқ</a:t>
            </a:r>
            <a:r>
              <a:rPr lang="ru-RU" sz="2000" cap="none" dirty="0">
                <a:latin typeface="Times New Roman" panose="02020603050405020304" pitchFamily="18" charset="0"/>
                <a:cs typeface="Times New Roman" panose="02020603050405020304" pitchFamily="18" charset="0"/>
              </a:rPr>
              <a:t>.</a:t>
            </a:r>
            <a:br>
              <a:rPr lang="ru-RU" sz="2000" cap="none" dirty="0">
                <a:latin typeface="Times New Roman" panose="02020603050405020304" pitchFamily="18" charset="0"/>
                <a:cs typeface="Times New Roman" panose="02020603050405020304" pitchFamily="18" charset="0"/>
              </a:rPr>
            </a:br>
            <a:r>
              <a:rPr lang="ru-RU" sz="2000" cap="none" dirty="0">
                <a:latin typeface="Times New Roman" panose="02020603050405020304" pitchFamily="18" charset="0"/>
                <a:cs typeface="Times New Roman" panose="02020603050405020304" pitchFamily="18" charset="0"/>
              </a:rPr>
              <a:t/>
            </a:r>
            <a:br>
              <a:rPr lang="ru-RU" sz="2000" cap="none" dirty="0">
                <a:latin typeface="Times New Roman" panose="02020603050405020304" pitchFamily="18" charset="0"/>
                <a:cs typeface="Times New Roman" panose="02020603050405020304" pitchFamily="18" charset="0"/>
              </a:rPr>
            </a:br>
            <a:r>
              <a:rPr lang="ru-RU" sz="2000" cap="none" dirty="0" err="1">
                <a:latin typeface="Times New Roman" panose="02020603050405020304" pitchFamily="18" charset="0"/>
                <a:cs typeface="Times New Roman" panose="02020603050405020304" pitchFamily="18" charset="0"/>
              </a:rPr>
              <a:t>Барлық</a:t>
            </a:r>
            <a:r>
              <a:rPr lang="ru-RU" sz="2000" cap="none" dirty="0">
                <a:latin typeface="Times New Roman" panose="02020603050405020304" pitchFamily="18" charset="0"/>
                <a:cs typeface="Times New Roman" panose="02020603050405020304" pitchFamily="18" charset="0"/>
              </a:rPr>
              <a:t> осы </a:t>
            </a:r>
            <a:r>
              <a:rPr lang="ru-RU" sz="2000" cap="none" dirty="0" err="1">
                <a:latin typeface="Times New Roman" panose="02020603050405020304" pitchFamily="18" charset="0"/>
                <a:cs typeface="Times New Roman" panose="02020603050405020304" pitchFamily="18" charset="0"/>
              </a:rPr>
              <a:t>нәтижелер</a:t>
            </a:r>
            <a:r>
              <a:rPr lang="ru-RU" sz="2000" cap="none" dirty="0">
                <a:latin typeface="Times New Roman" panose="02020603050405020304" pitchFamily="18" charset="0"/>
                <a:cs typeface="Times New Roman" panose="02020603050405020304" pitchFamily="18" charset="0"/>
              </a:rPr>
              <a:t> Гельмгольц - </a:t>
            </a:r>
            <a:r>
              <a:rPr lang="ru-RU" sz="2000" cap="none" dirty="0" err="1">
                <a:latin typeface="Times New Roman" panose="02020603050405020304" pitchFamily="18" charset="0"/>
                <a:cs typeface="Times New Roman" panose="02020603050405020304" pitchFamily="18" charset="0"/>
              </a:rPr>
              <a:t>Смолуховский</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теңдеулерін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көбіктегі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электрокинетикалық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потенциалды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есептеу</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үшін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қолдануға</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болмайды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деген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болжамды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растайды</a:t>
            </a:r>
            <a:r>
              <a:rPr lang="ru-RU" sz="2000" cap="none" dirty="0">
                <a:latin typeface="Times New Roman" panose="02020603050405020304" pitchFamily="18" charset="0"/>
                <a:cs typeface="Times New Roman" panose="02020603050405020304" pitchFamily="18" charset="0"/>
              </a:rPr>
              <a:t>.</a:t>
            </a:r>
          </a:p>
        </p:txBody>
      </p:sp>
    </p:spTree>
    <p:extLst>
      <p:ext uri="{BB962C8B-B14F-4D97-AF65-F5344CB8AC3E}">
        <p14:creationId xmlns="" xmlns:p14="http://schemas.microsoft.com/office/powerpoint/2010/main" val="2501809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 xmlns:a14="http://schemas.microsoft.com/office/drawing/2010/main" Requires="a14">
          <p:sp>
            <p:nvSpPr>
              <p:cNvPr id="2" name="Title 1">
                <a:extLst>
                  <a:ext uri="{FF2B5EF4-FFF2-40B4-BE49-F238E27FC236}">
                    <a16:creationId xmlns:a16="http://schemas.microsoft.com/office/drawing/2014/main" id="{888CCF69-D06D-4182-979B-34BDBED2B074}"/>
                  </a:ext>
                </a:extLst>
              </p:cNvPr>
              <p:cNvSpPr>
                <a:spLocks noGrp="1"/>
              </p:cNvSpPr>
              <p:nvPr>
                <p:ph type="title"/>
              </p:nvPr>
            </p:nvSpPr>
            <p:spPr>
              <a:xfrm>
                <a:off x="215757" y="618517"/>
                <a:ext cx="11620072" cy="5237753"/>
              </a:xfrm>
            </p:spPr>
            <p:txBody>
              <a:bodyPr>
                <a:noAutofit/>
              </a:bodyPr>
              <a:lstStyle/>
              <a:p>
                <a:pPr algn="just"/>
                <a:r>
                  <a:rPr lang="ru-RU" sz="2000" cap="none" dirty="0">
                    <a:latin typeface="Times New Roman" panose="02020603050405020304" pitchFamily="18" charset="0"/>
                    <a:cs typeface="Times New Roman" panose="02020603050405020304" pitchFamily="18" charset="0"/>
                  </a:rPr>
                  <a:t>[510] </a:t>
                </a:r>
                <a:r>
                  <a:rPr lang="ru-RU" sz="2000" cap="none" dirty="0" err="1">
                    <a:latin typeface="Times New Roman" panose="02020603050405020304" pitchFamily="18" charset="0"/>
                    <a:cs typeface="Times New Roman" panose="02020603050405020304" pitchFamily="18" charset="0"/>
                  </a:rPr>
                  <a:t>жүргізілген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көбіктердегі</a:t>
                </a:r>
                <a:r>
                  <a:rPr lang="ru-RU" sz="2000" cap="none" dirty="0">
                    <a:latin typeface="Times New Roman" panose="02020603050405020304" pitchFamily="18" charset="0"/>
                    <a:cs typeface="Times New Roman" panose="02020603050405020304" pitchFamily="18" charset="0"/>
                  </a:rPr>
                  <a:t> </a:t>
                </a:r>
                <a14:m>
                  <m:oMath xmlns:m="http://schemas.openxmlformats.org/officeDocument/2006/math">
                    <m:r>
                      <a:rPr lang="ru-RU" sz="2000" i="1">
                        <a:latin typeface="Cambria Math" panose="02040503050406030204" pitchFamily="18" charset="0"/>
                      </a:rPr>
                      <m:t>𝜍</m:t>
                    </m:r>
                  </m:oMath>
                </a14:m>
                <a:r>
                  <a:rPr lang="ru-RU" sz="2000" cap="none" dirty="0">
                    <a:latin typeface="Times New Roman" panose="02020603050405020304" pitchFamily="18" charset="0"/>
                    <a:cs typeface="Times New Roman" panose="02020603050405020304" pitchFamily="18" charset="0"/>
                  </a:rPr>
                  <a:t>-потенциалды </a:t>
                </a:r>
                <a:r>
                  <a:rPr lang="ru-RU" sz="2000" cap="none" dirty="0" err="1">
                    <a:latin typeface="Times New Roman" panose="02020603050405020304" pitchFamily="18" charset="0"/>
                    <a:cs typeface="Times New Roman" panose="02020603050405020304" pitchFamily="18" charset="0"/>
                  </a:rPr>
                  <a:t>өлшеу</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өте</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жоғары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мәндерді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берді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атап</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айтқанда</a:t>
                </a:r>
                <a:r>
                  <a:rPr lang="ru-RU" sz="2000" cap="none" dirty="0">
                    <a:latin typeface="Times New Roman" panose="02020603050405020304" pitchFamily="18" charset="0"/>
                    <a:cs typeface="Times New Roman" panose="02020603050405020304" pitchFamily="18" charset="0"/>
                  </a:rPr>
                  <a:t> 200 </a:t>
                </a:r>
                <a:r>
                  <a:rPr lang="ru-RU" sz="2000" cap="none" dirty="0" err="1">
                    <a:latin typeface="Times New Roman" panose="02020603050405020304" pitchFamily="18" charset="0"/>
                    <a:cs typeface="Times New Roman" panose="02020603050405020304" pitchFamily="18" charset="0"/>
                  </a:rPr>
                  <a:t>мв</a:t>
                </a:r>
                <a:r>
                  <a:rPr lang="ru-RU" sz="2000" cap="none" dirty="0">
                    <a:latin typeface="Times New Roman" panose="02020603050405020304" pitchFamily="18" charset="0"/>
                    <a:cs typeface="Times New Roman" panose="02020603050405020304" pitchFamily="18" charset="0"/>
                  </a:rPr>
                  <a:t>, ал 300 </a:t>
                </a:r>
                <a:r>
                  <a:rPr lang="ru-RU" sz="2000" cap="none" dirty="0" err="1">
                    <a:latin typeface="Times New Roman" panose="02020603050405020304" pitchFamily="18" charset="0"/>
                    <a:cs typeface="Times New Roman" panose="02020603050405020304" pitchFamily="18" charset="0"/>
                  </a:rPr>
                  <a:t>мв</a:t>
                </a:r>
                <a:r>
                  <a:rPr lang="ru-RU" sz="2000" cap="none" dirty="0">
                    <a:latin typeface="Times New Roman" panose="02020603050405020304" pitchFamily="18" charset="0"/>
                    <a:cs typeface="Times New Roman" panose="02020603050405020304" pitchFamily="18" charset="0"/>
                  </a:rPr>
                  <a:t> бос </a:t>
                </a:r>
                <a:r>
                  <a:rPr lang="ru-RU" sz="2000" cap="none" dirty="0" err="1">
                    <a:latin typeface="Times New Roman" panose="02020603050405020304" pitchFamily="18" charset="0"/>
                    <a:cs typeface="Times New Roman" panose="02020603050405020304" pitchFamily="18" charset="0"/>
                  </a:rPr>
                  <a:t>пленкаларда</a:t>
                </a:r>
                <a:r>
                  <a:rPr lang="ru-RU" sz="2000" cap="none" dirty="0">
                    <a:latin typeface="Times New Roman" panose="02020603050405020304" pitchFamily="18" charset="0"/>
                    <a:cs typeface="Times New Roman" panose="02020603050405020304" pitchFamily="18" charset="0"/>
                  </a:rPr>
                  <a:t> [511], ал </a:t>
                </a:r>
                <a14:m>
                  <m:oMath xmlns:m="http://schemas.openxmlformats.org/officeDocument/2006/math">
                    <m:r>
                      <a:rPr lang="ru-RU" sz="2000" i="1">
                        <a:latin typeface="Cambria Math" panose="02040503050406030204" pitchFamily="18" charset="0"/>
                      </a:rPr>
                      <m:t>𝜍</m:t>
                    </m:r>
                  </m:oMath>
                </a14:m>
                <a:r>
                  <a:rPr lang="en-US" sz="2000" cap="none" dirty="0">
                    <a:latin typeface="Times New Roman" panose="02020603050405020304" pitchFamily="18" charset="0"/>
                    <a:cs typeface="Times New Roman" panose="02020603050405020304" pitchFamily="18" charset="0"/>
                  </a:rPr>
                  <a:t>-</a:t>
                </a:r>
                <a:r>
                  <a:rPr lang="ru-RU" sz="2000" cap="none" dirty="0" err="1">
                    <a:latin typeface="Times New Roman" panose="02020603050405020304" pitchFamily="18" charset="0"/>
                    <a:cs typeface="Times New Roman" panose="02020603050405020304" pitchFamily="18" charset="0"/>
                  </a:rPr>
                  <a:t>потенциалын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есептеу</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нәтижелері</a:t>
                </a:r>
                <a:r>
                  <a:rPr lang="ru-RU" sz="2000" cap="none" dirty="0">
                    <a:latin typeface="Times New Roman" panose="02020603050405020304" pitchFamily="18" charset="0"/>
                    <a:cs typeface="Times New Roman" panose="02020603050405020304" pitchFamily="18" charset="0"/>
                  </a:rPr>
                  <a:t> ток потенциалы мен </a:t>
                </a:r>
                <a:r>
                  <a:rPr lang="ru-RU" sz="2000" cap="none" dirty="0" err="1">
                    <a:latin typeface="Times New Roman" panose="02020603050405020304" pitchFamily="18" charset="0"/>
                    <a:cs typeface="Times New Roman" panose="02020603050405020304" pitchFamily="18" charset="0"/>
                  </a:rPr>
                  <a:t>электроосмостың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мәліметтері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бойынша</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айтарлықтай</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ерекшеленді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Сонымен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қатар</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беттік-активт</a:t>
                </a:r>
                <a:r>
                  <a:rPr lang="kk-KZ" sz="2000" cap="none" dirty="0">
                    <a:latin typeface="Times New Roman" panose="02020603050405020304" pitchFamily="18" charset="0"/>
                    <a:cs typeface="Times New Roman" panose="02020603050405020304" pitchFamily="18" charset="0"/>
                  </a:rPr>
                  <a:t>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заттардың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ерітіндісін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сұйылту</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кезінде</a:t>
                </a:r>
                <a:r>
                  <a:rPr lang="ru-RU" sz="2000" cap="none" dirty="0">
                    <a:latin typeface="Times New Roman" panose="02020603050405020304" pitchFamily="18" charset="0"/>
                    <a:cs typeface="Times New Roman" panose="02020603050405020304" pitchFamily="18" charset="0"/>
                  </a:rPr>
                  <a:t> </a:t>
                </a:r>
                <a14:m>
                  <m:oMath xmlns:m="http://schemas.openxmlformats.org/officeDocument/2006/math">
                    <m:r>
                      <a:rPr lang="ru-RU" sz="2000" i="1">
                        <a:latin typeface="Cambria Math" panose="02040503050406030204" pitchFamily="18" charset="0"/>
                      </a:rPr>
                      <m:t>𝜍</m:t>
                    </m:r>
                  </m:oMath>
                </a14:m>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потенциалының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төмендеуі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байқалды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Айта</a:t>
                </a:r>
                <a:r>
                  <a:rPr lang="ru-RU" sz="2000" cap="none" dirty="0">
                    <a:latin typeface="Times New Roman" panose="02020603050405020304" pitchFamily="18" charset="0"/>
                    <a:cs typeface="Times New Roman" panose="02020603050405020304" pitchFamily="18" charset="0"/>
                  </a:rPr>
                  <a:t> кету </a:t>
                </a:r>
                <a:r>
                  <a:rPr lang="ru-RU" sz="2000" cap="none" dirty="0" err="1">
                    <a:latin typeface="Times New Roman" panose="02020603050405020304" pitchFamily="18" charset="0"/>
                    <a:cs typeface="Times New Roman" panose="02020603050405020304" pitchFamily="18" charset="0"/>
                  </a:rPr>
                  <a:t>керек</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беттік-активті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заттардың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концентрациясының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нәтижелерін</a:t>
                </a:r>
                <a:r>
                  <a:rPr lang="ru-RU" sz="2000" cap="none" dirty="0">
                    <a:latin typeface="Times New Roman" panose="02020603050405020304" pitchFamily="18" charset="0"/>
                    <a:cs typeface="Times New Roman" panose="02020603050405020304" pitchFamily="18" charset="0"/>
                  </a:rPr>
                  <a:t> (0,01 моль/л-</a:t>
                </a:r>
                <a:r>
                  <a:rPr lang="ru-RU" sz="2000" cap="none" dirty="0" err="1">
                    <a:latin typeface="Times New Roman" panose="02020603050405020304" pitchFamily="18" charset="0"/>
                    <a:cs typeface="Times New Roman" panose="02020603050405020304" pitchFamily="18" charset="0"/>
                  </a:rPr>
                  <a:t>ден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астам</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түсіндіру</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қиын</a:t>
                </a:r>
                <a:r>
                  <a:rPr lang="ru-RU" sz="2000" cap="none" dirty="0">
                    <a:latin typeface="Times New Roman" panose="02020603050405020304" pitchFamily="18" charset="0"/>
                    <a:cs typeface="Times New Roman" panose="02020603050405020304" pitchFamily="18" charset="0"/>
                  </a:rPr>
                  <a:t>. </a:t>
                </a:r>
                <a:br>
                  <a:rPr lang="ru-RU" sz="2000" cap="none" dirty="0">
                    <a:latin typeface="Times New Roman" panose="02020603050405020304" pitchFamily="18" charset="0"/>
                    <a:cs typeface="Times New Roman" panose="02020603050405020304" pitchFamily="18" charset="0"/>
                  </a:rPr>
                </a:br>
                <a:br>
                  <a:rPr lang="ru-RU" sz="2000" cap="none" dirty="0">
                    <a:latin typeface="Times New Roman" panose="02020603050405020304" pitchFamily="18" charset="0"/>
                    <a:cs typeface="Times New Roman" panose="02020603050405020304" pitchFamily="18" charset="0"/>
                  </a:rPr>
                </a:br>
                <a:r>
                  <a:rPr lang="ru-RU" sz="2000" cap="none" dirty="0" err="1">
                    <a:latin typeface="Times New Roman" panose="02020603050405020304" pitchFamily="18" charset="0"/>
                    <a:cs typeface="Times New Roman" panose="02020603050405020304" pitchFamily="18" charset="0"/>
                  </a:rPr>
                  <a:t>Айта</a:t>
                </a:r>
                <a:r>
                  <a:rPr lang="ru-RU" sz="2000" cap="none" dirty="0">
                    <a:latin typeface="Times New Roman" panose="02020603050405020304" pitchFamily="18" charset="0"/>
                    <a:cs typeface="Times New Roman" panose="02020603050405020304" pitchFamily="18" charset="0"/>
                  </a:rPr>
                  <a:t> кету </a:t>
                </a:r>
                <a:r>
                  <a:rPr lang="ru-RU" sz="2000" cap="none" dirty="0" err="1">
                    <a:latin typeface="Times New Roman" panose="02020603050405020304" pitchFamily="18" charset="0"/>
                    <a:cs typeface="Times New Roman" panose="02020603050405020304" pitchFamily="18" charset="0"/>
                  </a:rPr>
                  <a:t>керек</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бұл</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нәтижелердің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барлығы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беттік-активті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заттардың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жоғары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концентрациясында</a:t>
                </a:r>
                <a:r>
                  <a:rPr lang="ru-RU" sz="2000" cap="none" dirty="0">
                    <a:latin typeface="Times New Roman" panose="02020603050405020304" pitchFamily="18" charset="0"/>
                    <a:cs typeface="Times New Roman" panose="02020603050405020304" pitchFamily="18" charset="0"/>
                  </a:rPr>
                  <a:t> (0,01 моль/л-</a:t>
                </a:r>
                <a:r>
                  <a:rPr lang="ru-RU" sz="2000" cap="none" dirty="0" err="1">
                    <a:latin typeface="Times New Roman" panose="02020603050405020304" pitchFamily="18" charset="0"/>
                    <a:cs typeface="Times New Roman" panose="02020603050405020304" pitchFamily="18" charset="0"/>
                  </a:rPr>
                  <a:t>ден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астам</a:t>
                </a:r>
                <a:r>
                  <a:rPr lang="ru-RU" sz="2000" cap="none" dirty="0">
                    <a:latin typeface="Times New Roman" panose="02020603050405020304" pitchFamily="18" charset="0"/>
                    <a:cs typeface="Times New Roman" panose="02020603050405020304" pitchFamily="18" charset="0"/>
                  </a:rPr>
                  <a:t>), </a:t>
                </a:r>
                <a14:m>
                  <m:oMath xmlns:m="http://schemas.openxmlformats.org/officeDocument/2006/math">
                    <m:r>
                      <a:rPr lang="ru-RU" sz="2000" i="1">
                        <a:latin typeface="Cambria Math" panose="02040503050406030204" pitchFamily="18" charset="0"/>
                      </a:rPr>
                      <m:t>𝜍</m:t>
                    </m:r>
                  </m:oMath>
                </a14:m>
                <a:r>
                  <a:rPr lang="ru-RU" sz="2000" cap="none" dirty="0">
                    <a:latin typeface="Times New Roman" panose="02020603050405020304" pitchFamily="18" charset="0"/>
                    <a:cs typeface="Times New Roman" panose="02020603050405020304" pitchFamily="18" charset="0"/>
                  </a:rPr>
                  <a:t>-</a:t>
                </a:r>
                <a:r>
                  <a:rPr lang="ru-RU" sz="2000" cap="none" dirty="0" err="1">
                    <a:latin typeface="Times New Roman" panose="02020603050405020304" pitchFamily="18" charset="0"/>
                    <a:cs typeface="Times New Roman" panose="02020603050405020304" pitchFamily="18" charset="0"/>
                  </a:rPr>
                  <a:t>потенциалының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пайда</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болуын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түсіндіру</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қиын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болған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кезде</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алынған</a:t>
                </a:r>
                <a:r>
                  <a:rPr lang="ru-RU" sz="2000" cap="none" dirty="0">
                    <a:latin typeface="Times New Roman" panose="02020603050405020304" pitchFamily="18" charset="0"/>
                    <a:cs typeface="Times New Roman" panose="02020603050405020304" pitchFamily="18" charset="0"/>
                  </a:rPr>
                  <a:t>. </a:t>
                </a:r>
                <a14:m>
                  <m:oMath xmlns:m="http://schemas.openxmlformats.org/officeDocument/2006/math">
                    <m:r>
                      <a:rPr lang="ru-RU" sz="2000" i="1">
                        <a:latin typeface="Cambria Math" panose="02040503050406030204" pitchFamily="18" charset="0"/>
                      </a:rPr>
                      <m:t>𝜍</m:t>
                    </m:r>
                  </m:oMath>
                </a14:m>
                <a:r>
                  <a:rPr lang="ru-RU" sz="2000" cap="none" dirty="0">
                    <a:latin typeface="Times New Roman" panose="02020603050405020304" pitchFamily="18" charset="0"/>
                    <a:cs typeface="Times New Roman" panose="02020603050405020304" pitchFamily="18" charset="0"/>
                  </a:rPr>
                  <a:t> потенциалы электролит </a:t>
                </a:r>
                <a:r>
                  <a:rPr lang="ru-RU" sz="2000" cap="none" dirty="0" err="1">
                    <a:latin typeface="Times New Roman" panose="02020603050405020304" pitchFamily="18" charset="0"/>
                    <a:cs typeface="Times New Roman" panose="02020603050405020304" pitchFamily="18" charset="0"/>
                  </a:rPr>
                  <a:t>концентрациясына</a:t>
                </a:r>
                <a:r>
                  <a:rPr lang="ru-RU" sz="2000" cap="none" dirty="0">
                    <a:latin typeface="Times New Roman" panose="02020603050405020304" pitchFamily="18" charset="0"/>
                    <a:cs typeface="Times New Roman" panose="02020603050405020304" pitchFamily="18" charset="0"/>
                  </a:rPr>
                  <a:t> (</a:t>
                </a:r>
                <a:r>
                  <a:rPr lang="en-US" sz="2000" cap="none" dirty="0" err="1">
                    <a:latin typeface="Times New Roman" panose="02020603050405020304" pitchFamily="18" charset="0"/>
                    <a:cs typeface="Times New Roman" panose="02020603050405020304" pitchFamily="18" charset="0"/>
                  </a:rPr>
                  <a:t>nacl</a:t>
                </a:r>
                <a:r>
                  <a:rPr lang="en-US" sz="2000" cap="none" dirty="0">
                    <a:latin typeface="Times New Roman" panose="02020603050405020304" pitchFamily="18" charset="0"/>
                    <a:cs typeface="Times New Roman" panose="02020603050405020304" pitchFamily="18" charset="0"/>
                  </a:rPr>
                  <a:t>) 3% </a:t>
                </a:r>
                <a:r>
                  <a:rPr lang="ru-RU" sz="2000" cap="none" dirty="0" err="1">
                    <a:latin typeface="Times New Roman" panose="02020603050405020304" pitchFamily="18" charset="0"/>
                    <a:cs typeface="Times New Roman" panose="02020603050405020304" pitchFamily="18" charset="0"/>
                  </a:rPr>
                  <a:t>дейін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тәуелді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емес</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екендігі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белгісіз</a:t>
                </a:r>
                <a:r>
                  <a:rPr lang="ru-RU" sz="2000" cap="none" dirty="0">
                    <a:latin typeface="Times New Roman" panose="02020603050405020304" pitchFamily="18" charset="0"/>
                    <a:cs typeface="Times New Roman" panose="02020603050405020304" pitchFamily="18" charset="0"/>
                  </a:rPr>
                  <a:t>. </a:t>
                </a:r>
                <a14:m>
                  <m:oMath xmlns:m="http://schemas.openxmlformats.org/officeDocument/2006/math">
                    <m:r>
                      <a:rPr lang="ru-RU" sz="2000" i="1">
                        <a:latin typeface="Cambria Math" panose="02040503050406030204" pitchFamily="18" charset="0"/>
                      </a:rPr>
                      <m:t>𝜍</m:t>
                    </m:r>
                  </m:oMath>
                </a14:m>
                <a:r>
                  <a:rPr lang="en-US" sz="2000" cap="none" dirty="0">
                    <a:latin typeface="Times New Roman" panose="02020603050405020304" pitchFamily="18" charset="0"/>
                    <a:cs typeface="Times New Roman" panose="02020603050405020304" pitchFamily="18" charset="0"/>
                  </a:rPr>
                  <a:t>-</a:t>
                </a:r>
                <a:r>
                  <a:rPr lang="ru-RU" sz="2000" cap="none" dirty="0" err="1">
                    <a:latin typeface="Times New Roman" panose="02020603050405020304" pitchFamily="18" charset="0"/>
                    <a:cs typeface="Times New Roman" panose="02020603050405020304" pitchFamily="18" charset="0"/>
                  </a:rPr>
                  <a:t>потенциалының</a:t>
                </a:r>
                <a:r>
                  <a:rPr lang="ru-RU" sz="2000" cap="none" dirty="0">
                    <a:latin typeface="Times New Roman" panose="02020603050405020304" pitchFamily="18" charset="0"/>
                    <a:cs typeface="Times New Roman" panose="02020603050405020304" pitchFamily="18" charset="0"/>
                  </a:rPr>
                  <a:t> ( - 0,5 В) </a:t>
                </a:r>
                <a:r>
                  <a:rPr lang="ru-RU" sz="2000" cap="none" dirty="0" err="1">
                    <a:latin typeface="Times New Roman" panose="02020603050405020304" pitchFamily="18" charset="0"/>
                    <a:cs typeface="Times New Roman" panose="02020603050405020304" pitchFamily="18" charset="0"/>
                  </a:rPr>
                  <a:t>өте</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жоғары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мәндерін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көбіктің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гравитациялық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синерезисінде</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пайда</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болатын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электрокинетикалық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құбылыстарды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зерттеген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аргентиналық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зерттеушілер</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алды</a:t>
                </a:r>
                <a:r>
                  <a:rPr lang="ru-RU" sz="2000" cap="none" dirty="0">
                    <a:latin typeface="Times New Roman" panose="02020603050405020304" pitchFamily="18" charset="0"/>
                    <a:cs typeface="Times New Roman" panose="02020603050405020304" pitchFamily="18" charset="0"/>
                  </a:rPr>
                  <a:t> [512]. </a:t>
                </a:r>
                <a:r>
                  <a:rPr lang="ru-RU" sz="2000" cap="none" dirty="0" err="1">
                    <a:latin typeface="Times New Roman" panose="02020603050405020304" pitchFamily="18" charset="0"/>
                    <a:cs typeface="Times New Roman" panose="02020603050405020304" pitchFamily="18" charset="0"/>
                  </a:rPr>
                  <a:t>Авторлар</a:t>
                </a:r>
                <a:r>
                  <a:rPr lang="ru-RU" sz="2000" cap="none" dirty="0">
                    <a:latin typeface="Times New Roman" panose="02020603050405020304" pitchFamily="18" charset="0"/>
                    <a:cs typeface="Times New Roman" panose="02020603050405020304" pitchFamily="18" charset="0"/>
                  </a:rPr>
                  <a:t> [512] </a:t>
                </a:r>
                <a:r>
                  <a:rPr lang="ru-RU" sz="2000" cap="none" dirty="0" err="1">
                    <a:latin typeface="Times New Roman" panose="02020603050405020304" pitchFamily="18" charset="0"/>
                    <a:cs typeface="Times New Roman" panose="02020603050405020304" pitchFamily="18" charset="0"/>
                  </a:rPr>
                  <a:t>анықталған</a:t>
                </a:r>
                <a:r>
                  <a:rPr lang="ru-RU" sz="2000" cap="none" dirty="0">
                    <a:latin typeface="Times New Roman" panose="02020603050405020304" pitchFamily="18" charset="0"/>
                    <a:cs typeface="Times New Roman" panose="02020603050405020304" pitchFamily="18" charset="0"/>
                  </a:rPr>
                  <a:t> аномалия электрод </a:t>
                </a:r>
                <a:r>
                  <a:rPr lang="ru-RU" sz="2000" cap="none" dirty="0" err="1">
                    <a:latin typeface="Times New Roman" panose="02020603050405020304" pitchFamily="18" charset="0"/>
                    <a:cs typeface="Times New Roman" panose="02020603050405020304" pitchFamily="18" charset="0"/>
                  </a:rPr>
                  <a:t>кеңістігіндегі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электролиттің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жинақталуының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салдарынан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болуы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мүмкін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деп</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болжайды</a:t>
                </a:r>
                <a:r>
                  <a:rPr lang="ru-RU" sz="2000" cap="none" dirty="0">
                    <a:latin typeface="Times New Roman" panose="02020603050405020304" pitchFamily="18" charset="0"/>
                    <a:cs typeface="Times New Roman" panose="02020603050405020304" pitchFamily="18" charset="0"/>
                  </a:rPr>
                  <a:t>.</a:t>
                </a:r>
                <a:br>
                  <a:rPr lang="ru-RU" sz="2000" cap="none" dirty="0">
                    <a:latin typeface="Times New Roman" panose="02020603050405020304" pitchFamily="18" charset="0"/>
                    <a:cs typeface="Times New Roman" panose="02020603050405020304" pitchFamily="18" charset="0"/>
                  </a:rPr>
                </a:br>
                <a:br>
                  <a:rPr lang="ru-RU" sz="2000" cap="none" dirty="0">
                    <a:latin typeface="Times New Roman" panose="02020603050405020304" pitchFamily="18" charset="0"/>
                    <a:cs typeface="Times New Roman" panose="02020603050405020304" pitchFamily="18" charset="0"/>
                  </a:rPr>
                </a:br>
                <a:r>
                  <a:rPr lang="ru-RU" sz="2000" cap="none" dirty="0" err="1">
                    <a:latin typeface="Times New Roman" panose="02020603050405020304" pitchFamily="18" charset="0"/>
                    <a:cs typeface="Times New Roman" panose="02020603050405020304" pitchFamily="18" charset="0"/>
                  </a:rPr>
                  <a:t>Жоғарыда</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келтірілген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материалды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талдау</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көбіктердегі</a:t>
                </a:r>
                <a:r>
                  <a:rPr lang="ru-RU" sz="2000" cap="none" dirty="0">
                    <a:latin typeface="Times New Roman" panose="02020603050405020304" pitchFamily="18" charset="0"/>
                    <a:cs typeface="Times New Roman" panose="02020603050405020304" pitchFamily="18" charset="0"/>
                  </a:rPr>
                  <a:t> </a:t>
                </a:r>
                <a14:m>
                  <m:oMath xmlns:m="http://schemas.openxmlformats.org/officeDocument/2006/math">
                    <m:r>
                      <a:rPr lang="ru-RU" sz="2000" i="1">
                        <a:latin typeface="Cambria Math" panose="02040503050406030204" pitchFamily="18" charset="0"/>
                      </a:rPr>
                      <m:t>𝜍</m:t>
                    </m:r>
                    <m:r>
                      <a:rPr lang="ru-RU" sz="2000" i="1">
                        <a:latin typeface="Cambria Math" panose="02040503050406030204" pitchFamily="18" charset="0"/>
                      </a:rPr>
                      <m:t> </m:t>
                    </m:r>
                  </m:oMath>
                </a14:m>
                <a:r>
                  <a:rPr lang="ru-RU" sz="2000" cap="none" dirty="0">
                    <a:latin typeface="Times New Roman" panose="02020603050405020304" pitchFamily="18" charset="0"/>
                    <a:cs typeface="Times New Roman" panose="02020603050405020304" pitchFamily="18" charset="0"/>
                  </a:rPr>
                  <a:t>–</a:t>
                </a:r>
                <a:r>
                  <a:rPr lang="ru-RU" sz="2000" cap="none" dirty="0" err="1">
                    <a:latin typeface="Times New Roman" panose="02020603050405020304" pitchFamily="18" charset="0"/>
                    <a:cs typeface="Times New Roman" panose="02020603050405020304" pitchFamily="18" charset="0"/>
                  </a:rPr>
                  <a:t>потенциалдың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нақты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мәндерін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алу</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үшін</a:t>
                </a:r>
                <a:r>
                  <a:rPr lang="ru-RU" sz="2000" cap="none" dirty="0">
                    <a:latin typeface="Times New Roman" panose="02020603050405020304" pitchFamily="18" charset="0"/>
                    <a:cs typeface="Times New Roman" panose="02020603050405020304" pitchFamily="18" charset="0"/>
                  </a:rPr>
                  <a:t> осы </a:t>
                </a:r>
                <a:r>
                  <a:rPr lang="ru-RU" sz="2000" cap="none" dirty="0" err="1">
                    <a:latin typeface="Times New Roman" panose="02020603050405020304" pitchFamily="18" charset="0"/>
                    <a:cs typeface="Times New Roman" panose="02020603050405020304" pitchFamily="18" charset="0"/>
                  </a:rPr>
                  <a:t>жүйелердің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ерекшеліктерін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ескеретін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көбіктердегі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электрокинетикалық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құбылыстардың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арнайы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теориясын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сондай-ақ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реттелетін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өлшемдері</a:t>
                </a:r>
                <a:r>
                  <a:rPr lang="ru-RU" sz="2000" cap="none" dirty="0">
                    <a:latin typeface="Times New Roman" panose="02020603050405020304" pitchFamily="18" charset="0"/>
                    <a:cs typeface="Times New Roman" panose="02020603050405020304" pitchFamily="18" charset="0"/>
                  </a:rPr>
                  <a:t> мен </a:t>
                </a:r>
                <a:r>
                  <a:rPr lang="ru-RU" sz="2000" cap="none" dirty="0" err="1">
                    <a:latin typeface="Times New Roman" panose="02020603050405020304" pitchFamily="18" charset="0"/>
                    <a:cs typeface="Times New Roman" panose="02020603050405020304" pitchFamily="18" charset="0"/>
                  </a:rPr>
                  <a:t>каналдардың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нақты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профилі</a:t>
                </a:r>
                <a:r>
                  <a:rPr lang="ru-RU" sz="2000" cap="none" dirty="0">
                    <a:latin typeface="Times New Roman" panose="02020603050405020304" pitchFamily="18" charset="0"/>
                    <a:cs typeface="Times New Roman" panose="02020603050405020304" pitchFamily="18" charset="0"/>
                  </a:rPr>
                  <a:t> бар </a:t>
                </a:r>
                <a:r>
                  <a:rPr lang="ru-RU" sz="2000" cap="none" dirty="0" err="1">
                    <a:latin typeface="Times New Roman" panose="02020603050405020304" pitchFamily="18" charset="0"/>
                    <a:cs typeface="Times New Roman" panose="02020603050405020304" pitchFamily="18" charset="0"/>
                  </a:rPr>
                  <a:t>көбікті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зерттеуге</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мүмкіндік</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беретін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материалдар</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қажет</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екенін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көрсетеді</a:t>
                </a:r>
                <a:r>
                  <a:rPr lang="ru-RU" sz="2000" cap="none" dirty="0">
                    <a:latin typeface="Times New Roman" panose="02020603050405020304" pitchFamily="18" charset="0"/>
                    <a:cs typeface="Times New Roman" panose="02020603050405020304" pitchFamily="18" charset="0"/>
                  </a:rPr>
                  <a:t>.</a:t>
                </a:r>
              </a:p>
            </p:txBody>
          </p:sp>
        </mc:Choice>
        <mc:Fallback>
          <p:sp>
            <p:nvSpPr>
              <p:cNvPr id="2" name="Title 1">
                <a:extLst>
                  <a:ext uri="{FF2B5EF4-FFF2-40B4-BE49-F238E27FC236}">
                    <a16:creationId xmlns="" xmlns:a16="http://schemas.microsoft.com/office/drawing/2014/main" id="{888CCF69-D06D-4182-979B-34BDBED2B074}"/>
                  </a:ext>
                </a:extLst>
              </p:cNvPr>
              <p:cNvSpPr>
                <a:spLocks noGrp="1" noRot="1" noChangeAspect="1" noMove="1" noResize="1" noEditPoints="1" noAdjustHandles="1" noChangeArrowheads="1" noChangeShapeType="1" noTextEdit="1"/>
              </p:cNvSpPr>
              <p:nvPr>
                <p:ph type="title"/>
              </p:nvPr>
            </p:nvSpPr>
            <p:spPr>
              <a:xfrm>
                <a:off x="215757" y="618517"/>
                <a:ext cx="11620072" cy="5237753"/>
              </a:xfrm>
              <a:blipFill>
                <a:blip r:embed="rId2" cstate="print"/>
                <a:stretch>
                  <a:fillRect l="-524" r="-524"/>
                </a:stretch>
              </a:blipFill>
            </p:spPr>
            <p:txBody>
              <a:bodyPr/>
              <a:lstStyle/>
              <a:p>
                <a:r>
                  <a:rPr lang="ru-RU">
                    <a:noFill/>
                  </a:rPr>
                  <a:t> </a:t>
                </a:r>
              </a:p>
            </p:txBody>
          </p:sp>
        </mc:Fallback>
      </mc:AlternateContent>
    </p:spTree>
    <p:extLst>
      <p:ext uri="{BB962C8B-B14F-4D97-AF65-F5344CB8AC3E}">
        <p14:creationId xmlns="" xmlns:p14="http://schemas.microsoft.com/office/powerpoint/2010/main" val="2663150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 xmlns:a14="http://schemas.microsoft.com/office/drawing/2010/main" Requires="a14">
          <p:sp>
            <p:nvSpPr>
              <p:cNvPr id="2" name="Title 1">
                <a:extLst>
                  <a:ext uri="{FF2B5EF4-FFF2-40B4-BE49-F238E27FC236}">
                    <a16:creationId xmlns:a16="http://schemas.microsoft.com/office/drawing/2014/main" id="{58F0B0F7-978B-42FE-A834-A36119858923}"/>
                  </a:ext>
                </a:extLst>
              </p:cNvPr>
              <p:cNvSpPr>
                <a:spLocks noGrp="1"/>
              </p:cNvSpPr>
              <p:nvPr>
                <p:ph type="title"/>
              </p:nvPr>
            </p:nvSpPr>
            <p:spPr>
              <a:xfrm>
                <a:off x="913775" y="618517"/>
                <a:ext cx="10364451" cy="5073366"/>
              </a:xfrm>
            </p:spPr>
            <p:txBody>
              <a:bodyPr>
                <a:noAutofit/>
              </a:bodyPr>
              <a:lstStyle/>
              <a:p>
                <a:pPr algn="just"/>
                <a:r>
                  <a:rPr lang="ru-RU" sz="2000" cap="none" dirty="0" err="1">
                    <a:latin typeface="Times New Roman" panose="02020603050405020304" pitchFamily="18" charset="0"/>
                    <a:cs typeface="Times New Roman" panose="02020603050405020304" pitchFamily="18" charset="0"/>
                  </a:rPr>
                  <a:t>Бөлікте</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көрсетілгендей</a:t>
                </a:r>
                <a:r>
                  <a:rPr lang="ru-RU" sz="2000" cap="none" dirty="0">
                    <a:latin typeface="Times New Roman" panose="02020603050405020304" pitchFamily="18" charset="0"/>
                    <a:cs typeface="Times New Roman" panose="02020603050405020304" pitchFamily="18" charset="0"/>
                  </a:rPr>
                  <a:t>. 3.2.2. </a:t>
                </a:r>
                <a:r>
                  <a:rPr lang="ru-RU" sz="2000" cap="none" dirty="0" err="1">
                    <a:latin typeface="Times New Roman" panose="02020603050405020304" pitchFamily="18" charset="0"/>
                    <a:cs typeface="Times New Roman" panose="02020603050405020304" pitchFamily="18" charset="0"/>
                  </a:rPr>
                  <a:t>Қос</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электр</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қабатының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диффузды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бөлігінің</a:t>
                </a:r>
                <a:r>
                  <a:rPr lang="ru-RU" sz="2000" cap="none" dirty="0">
                    <a:latin typeface="Times New Roman" panose="02020603050405020304" pitchFamily="18" charset="0"/>
                    <a:cs typeface="Times New Roman" panose="02020603050405020304" pitchFamily="18" charset="0"/>
                  </a:rPr>
                  <a:t> </a:t>
                </a:r>
                <a:r>
                  <a:rPr lang="ru-RU" sz="2800" baseline="-25000" dirty="0">
                    <a:latin typeface="Times New Roman" panose="02020603050405020304" pitchFamily="18" charset="0"/>
                    <a:cs typeface="Times New Roman" panose="02020603050405020304" pitchFamily="18" charset="0"/>
                  </a:rPr>
                  <a:t>𝛗</a:t>
                </a:r>
                <a:br>
                  <a:rPr lang="ru-RU" dirty="0"/>
                </a:b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потенциалының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нақты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мәндері</a:t>
                </a:r>
                <a:r>
                  <a:rPr lang="ru-RU" sz="2000" cap="none" dirty="0">
                    <a:latin typeface="Times New Roman" panose="02020603050405020304" pitchFamily="18" charset="0"/>
                    <a:cs typeface="Times New Roman" panose="02020603050405020304" pitchFamily="18" charset="0"/>
                  </a:rPr>
                  <a:t> тепе-</a:t>
                </a:r>
                <a:r>
                  <a:rPr lang="ru-RU" sz="2000" cap="none" dirty="0" err="1">
                    <a:latin typeface="Times New Roman" panose="02020603050405020304" pitchFamily="18" charset="0"/>
                    <a:cs typeface="Times New Roman" panose="02020603050405020304" pitchFamily="18" charset="0"/>
                  </a:rPr>
                  <a:t>тең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қалыңдықтағы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модельдік</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микроскопиялық</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пленкаларды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зерттеу</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кезінде</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алынады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мұндай</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зерттеулердің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нәтижелері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айналмалы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көпіршік</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әдісімен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өлшенген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электрокинетикалық</a:t>
                </a:r>
                <a:r>
                  <a:rPr lang="ru-RU" sz="2000" cap="none" dirty="0">
                    <a:latin typeface="Times New Roman" panose="02020603050405020304" pitchFamily="18" charset="0"/>
                    <a:cs typeface="Times New Roman" panose="02020603050405020304" pitchFamily="18" charset="0"/>
                  </a:rPr>
                  <a:t> потенциал </a:t>
                </a:r>
                <a:r>
                  <a:rPr lang="ru-RU" sz="2000" cap="none" dirty="0" err="1">
                    <a:latin typeface="Times New Roman" panose="02020603050405020304" pitchFamily="18" charset="0"/>
                    <a:cs typeface="Times New Roman" panose="02020603050405020304" pitchFamily="18" charset="0"/>
                  </a:rPr>
                  <a:t>мәндерімен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жақсы</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үйлеседі</a:t>
                </a:r>
                <a:r>
                  <a:rPr lang="ru-RU" sz="2000" cap="none" dirty="0">
                    <a:latin typeface="Times New Roman" panose="02020603050405020304" pitchFamily="18" charset="0"/>
                    <a:cs typeface="Times New Roman" panose="02020603050405020304" pitchFamily="18" charset="0"/>
                  </a:rPr>
                  <a:t> [217]. </a:t>
                </a:r>
                <a:br>
                  <a:rPr lang="ru-RU" sz="2000" cap="none" dirty="0">
                    <a:latin typeface="Times New Roman" panose="02020603050405020304" pitchFamily="18" charset="0"/>
                    <a:cs typeface="Times New Roman" panose="02020603050405020304" pitchFamily="18" charset="0"/>
                  </a:rPr>
                </a:br>
                <a:r>
                  <a:rPr lang="ru-RU" sz="2000" cap="none" dirty="0">
                    <a:latin typeface="Times New Roman" panose="02020603050405020304" pitchFamily="18" charset="0"/>
                    <a:cs typeface="Times New Roman" panose="02020603050405020304" pitchFamily="18" charset="0"/>
                  </a:rPr>
                  <a:t>8.1 </a:t>
                </a:r>
                <a:r>
                  <a:rPr lang="ru-RU" sz="2000" cap="none" dirty="0" err="1">
                    <a:latin typeface="Times New Roman" panose="02020603050405020304" pitchFamily="18" charset="0"/>
                    <a:cs typeface="Times New Roman" panose="02020603050405020304" pitchFamily="18" charset="0"/>
                  </a:rPr>
                  <a:t>кестеде</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әртүрлі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типтегі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кейбір</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беттік-активті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заттардан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алынған</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көбік</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үшін</a:t>
                </a:r>
                <a:r>
                  <a:rPr lang="ru-RU" sz="2000" cap="none" dirty="0">
                    <a:latin typeface="Times New Roman" panose="02020603050405020304" pitchFamily="18" charset="0"/>
                    <a:cs typeface="Times New Roman" panose="02020603050405020304" pitchFamily="18" charset="0"/>
                  </a:rPr>
                  <a:t> </a:t>
                </a:r>
                <a14:m>
                  <m:oMath xmlns:m="http://schemas.openxmlformats.org/officeDocument/2006/math">
                    <m:r>
                      <a:rPr lang="ru-RU" sz="2000" i="1">
                        <a:latin typeface="Cambria Math" panose="02040503050406030204" pitchFamily="18" charset="0"/>
                      </a:rPr>
                      <m:t>𝜍</m:t>
                    </m:r>
                    <m:r>
                      <a:rPr lang="ru-RU" sz="2000" i="1">
                        <a:latin typeface="Cambria Math" panose="02040503050406030204" pitchFamily="18" charset="0"/>
                      </a:rPr>
                      <m:t> </m:t>
                    </m:r>
                  </m:oMath>
                </a14:m>
                <a:r>
                  <a:rPr lang="ru-RU" sz="2000" cap="none" dirty="0">
                    <a:latin typeface="Times New Roman" panose="02020603050405020304" pitchFamily="18" charset="0"/>
                    <a:cs typeface="Times New Roman" panose="02020603050405020304" pitchFamily="18" charset="0"/>
                  </a:rPr>
                  <a:t>-потенциал мен </a:t>
                </a:r>
                <a:r>
                  <a:rPr lang="ru-RU" sz="2000" dirty="0">
                    <a:latin typeface="Times New Roman" panose="02020603050405020304" pitchFamily="18" charset="0"/>
                    <a:cs typeface="Times New Roman" panose="02020603050405020304" pitchFamily="18" charset="0"/>
                  </a:rPr>
                  <a:t>𝛈</a:t>
                </a:r>
                <a:r>
                  <a:rPr lang="ru-RU" sz="2000" baseline="-25000" dirty="0" err="1">
                    <a:latin typeface="Times New Roman" panose="02020603050405020304" pitchFamily="18" charset="0"/>
                    <a:cs typeface="Times New Roman" panose="02020603050405020304" pitchFamily="18" charset="0"/>
                  </a:rPr>
                  <a:t>диф</a:t>
                </a:r>
                <a:br>
                  <a:rPr lang="ru-RU" dirty="0"/>
                </a:br>
                <a:r>
                  <a:rPr lang="en-US"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беттік</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зарядының</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мәні</a:t>
                </a:r>
                <a:r>
                  <a:rPr lang="ru-RU" sz="2000" cap="none" dirty="0">
                    <a:latin typeface="Times New Roman" panose="02020603050405020304" pitchFamily="18" charset="0"/>
                    <a:cs typeface="Times New Roman" panose="02020603050405020304" pitchFamily="18" charset="0"/>
                  </a:rPr>
                  <a:t> </a:t>
                </a:r>
                <a:r>
                  <a:rPr lang="ru-RU" sz="2000" cap="none" dirty="0" err="1">
                    <a:latin typeface="Times New Roman" panose="02020603050405020304" pitchFamily="18" charset="0"/>
                    <a:cs typeface="Times New Roman" panose="02020603050405020304" pitchFamily="18" charset="0"/>
                  </a:rPr>
                  <a:t>көрсетілген</a:t>
                </a:r>
                <a:r>
                  <a:rPr lang="ru-RU" sz="2000" cap="none" dirty="0">
                    <a:latin typeface="Times New Roman" panose="02020603050405020304" pitchFamily="18" charset="0"/>
                    <a:cs typeface="Times New Roman" panose="02020603050405020304" pitchFamily="18" charset="0"/>
                  </a:rPr>
                  <a:t> [217]. </a:t>
                </a:r>
                <a:br>
                  <a:rPr lang="ru-RU" sz="2000" cap="none" dirty="0">
                    <a:latin typeface="Times New Roman" panose="02020603050405020304" pitchFamily="18" charset="0"/>
                    <a:cs typeface="Times New Roman" panose="02020603050405020304" pitchFamily="18" charset="0"/>
                  </a:rPr>
                </a:br>
                <a:endParaRPr lang="ru-RU" sz="2000" cap="none" dirty="0">
                  <a:latin typeface="Times New Roman" panose="02020603050405020304" pitchFamily="18" charset="0"/>
                  <a:cs typeface="Times New Roman" panose="02020603050405020304" pitchFamily="18" charset="0"/>
                </a:endParaRPr>
              </a:p>
            </p:txBody>
          </p:sp>
        </mc:Choice>
        <mc:Fallback>
          <p:sp>
            <p:nvSpPr>
              <p:cNvPr id="2" name="Title 1">
                <a:extLst>
                  <a:ext uri="{FF2B5EF4-FFF2-40B4-BE49-F238E27FC236}">
                    <a16:creationId xmlns="" xmlns:a16="http://schemas.microsoft.com/office/drawing/2014/main" id="{58F0B0F7-978B-42FE-A834-A36119858923}"/>
                  </a:ext>
                </a:extLst>
              </p:cNvPr>
              <p:cNvSpPr>
                <a:spLocks noGrp="1" noRot="1" noChangeAspect="1" noMove="1" noResize="1" noEditPoints="1" noAdjustHandles="1" noChangeArrowheads="1" noChangeShapeType="1" noTextEdit="1"/>
              </p:cNvSpPr>
              <p:nvPr>
                <p:ph type="title"/>
              </p:nvPr>
            </p:nvSpPr>
            <p:spPr>
              <a:xfrm>
                <a:off x="913775" y="618517"/>
                <a:ext cx="10364451" cy="5073366"/>
              </a:xfrm>
              <a:blipFill>
                <a:blip r:embed="rId2" cstate="print"/>
                <a:stretch>
                  <a:fillRect l="-647" r="-588"/>
                </a:stretch>
              </a:blipFill>
            </p:spPr>
            <p:txBody>
              <a:bodyPr/>
              <a:lstStyle/>
              <a:p>
                <a:r>
                  <a:rPr lang="ru-RU">
                    <a:noFill/>
                  </a:rPr>
                  <a:t> </a:t>
                </a:r>
              </a:p>
            </p:txBody>
          </p:sp>
        </mc:Fallback>
      </mc:AlternateContent>
    </p:spTree>
    <p:extLst>
      <p:ext uri="{BB962C8B-B14F-4D97-AF65-F5344CB8AC3E}">
        <p14:creationId xmlns="" xmlns:p14="http://schemas.microsoft.com/office/powerpoint/2010/main" val="3668880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F9637375-A7B8-47A6-BCBF-4D8B4D5B7510}"/>
              </a:ext>
            </a:extLst>
          </p:cNvPr>
          <p:cNvSpPr/>
          <p:nvPr/>
        </p:nvSpPr>
        <p:spPr>
          <a:xfrm>
            <a:off x="561654" y="1577001"/>
            <a:ext cx="6096000" cy="3416320"/>
          </a:xfrm>
          <a:prstGeom prst="rect">
            <a:avLst/>
          </a:prstGeom>
        </p:spPr>
        <p:txBody>
          <a:bodyPr>
            <a:spAutoFit/>
          </a:bodyPr>
          <a:lstStyle/>
          <a:p>
            <a:r>
              <a:rPr lang="ru-RU" dirty="0">
                <a:latin typeface="Times New Roman" panose="02020603050405020304" pitchFamily="18" charset="0"/>
                <a:cs typeface="Times New Roman" panose="02020603050405020304" pitchFamily="18" charset="0"/>
              </a:rPr>
              <a:t>8.1 </a:t>
            </a:r>
            <a:r>
              <a:rPr lang="ru-RU" dirty="0" err="1">
                <a:latin typeface="Times New Roman" panose="02020603050405020304" pitchFamily="18" charset="0"/>
                <a:cs typeface="Times New Roman" panose="02020603050405020304" pitchFamily="18" charset="0"/>
              </a:rPr>
              <a:t>суретте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эксперименттік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өлшенген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электрофоретикалық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күштің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потенциалға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пропорционал</a:t>
            </a:r>
            <a:r>
              <a:rPr lang="ru-RU" dirty="0">
                <a:latin typeface="Times New Roman" panose="02020603050405020304" pitchFamily="18" charset="0"/>
                <a:cs typeface="Times New Roman" panose="02020603050405020304" pitchFamily="18" charset="0"/>
              </a:rPr>
              <a:t>) газ </a:t>
            </a:r>
            <a:r>
              <a:rPr lang="ru-RU" dirty="0" err="1">
                <a:latin typeface="Times New Roman" panose="02020603050405020304" pitchFamily="18" charset="0"/>
                <a:cs typeface="Times New Roman" panose="02020603050405020304" pitchFamily="18" charset="0"/>
              </a:rPr>
              <a:t>көпіршігіне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ететін</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naci</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ерітіндісінің</a:t>
            </a:r>
            <a:r>
              <a:rPr lang="ru-RU" dirty="0">
                <a:latin typeface="Times New Roman" panose="02020603050405020304" pitchFamily="18" charset="0"/>
                <a:cs typeface="Times New Roman" panose="02020603050405020304" pitchFamily="18" charset="0"/>
              </a:rPr>
              <a:t> рН-на </a:t>
            </a:r>
            <a:r>
              <a:rPr lang="ru-RU" dirty="0" err="1">
                <a:latin typeface="Times New Roman" panose="02020603050405020304" pitchFamily="18" charset="0"/>
                <a:cs typeface="Times New Roman" panose="02020603050405020304" pitchFamily="18" charset="0"/>
              </a:rPr>
              <a:t>тәуелділігі</a:t>
            </a:r>
            <a:r>
              <a:rPr lang="ru-RU" dirty="0">
                <a:latin typeface="Times New Roman" panose="02020603050405020304" pitchFamily="18" charset="0"/>
                <a:cs typeface="Times New Roman" panose="02020603050405020304" pitchFamily="18" charset="0"/>
              </a:rPr>
              <a:t> (1-10-4 моль/л3) </a:t>
            </a:r>
            <a:r>
              <a:rPr lang="ru-RU" dirty="0" err="1">
                <a:latin typeface="Times New Roman" panose="02020603050405020304" pitchFamily="18" charset="0"/>
                <a:cs typeface="Times New Roman" panose="02020603050405020304" pitchFamily="18" charset="0"/>
              </a:rPr>
              <a:t>келтірілген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Сұйық</a:t>
            </a:r>
            <a:r>
              <a:rPr lang="ru-RU" dirty="0">
                <a:latin typeface="Times New Roman" panose="02020603050405020304" pitchFamily="18" charset="0"/>
                <a:cs typeface="Times New Roman" panose="02020603050405020304" pitchFamily="18" charset="0"/>
              </a:rPr>
              <a:t> - газ </a:t>
            </a:r>
            <a:r>
              <a:rPr lang="ru-RU" dirty="0" err="1">
                <a:latin typeface="Times New Roman" panose="02020603050405020304" pitchFamily="18" charset="0"/>
                <a:cs typeface="Times New Roman" panose="02020603050405020304" pitchFamily="18" charset="0"/>
              </a:rPr>
              <a:t>бетіне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изоэлектрлік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нүкте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рн</a:t>
            </a:r>
            <a:r>
              <a:rPr lang="ru-RU" dirty="0">
                <a:latin typeface="Times New Roman" panose="02020603050405020304" pitchFamily="18" charset="0"/>
                <a:cs typeface="Times New Roman" panose="02020603050405020304" pitchFamily="18" charset="0"/>
              </a:rPr>
              <a:t>) 2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деректермен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қанағаттандыралықтай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үйлеседі</a:t>
            </a:r>
            <a:r>
              <a:rPr lang="ru-RU" dirty="0">
                <a:latin typeface="Times New Roman" panose="02020603050405020304" pitchFamily="18" charset="0"/>
                <a:cs typeface="Times New Roman" panose="02020603050405020304" pitchFamily="18" charset="0"/>
              </a:rPr>
              <a:t> [210].</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ru-RU" dirty="0" err="1">
                <a:latin typeface="Times New Roman" panose="02020603050405020304" pitchFamily="18" charset="0"/>
                <a:cs typeface="Times New Roman" panose="02020603050405020304" pitchFamily="18" charset="0"/>
              </a:rPr>
              <a:t>Модельдік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өлшеулердің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келтірілген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нәтижелері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көбік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алынған</a:t>
            </a:r>
            <a:r>
              <a:rPr lang="ru-RU" dirty="0">
                <a:latin typeface="Times New Roman" panose="02020603050405020304" pitchFamily="18" charset="0"/>
                <a:cs typeface="Times New Roman" panose="02020603050405020304" pitchFamily="18" charset="0"/>
              </a:rPr>
              <a:t> с-потенциал </a:t>
            </a:r>
            <a:r>
              <a:rPr lang="ru-RU" dirty="0" err="1">
                <a:latin typeface="Times New Roman" panose="02020603050405020304" pitchFamily="18" charset="0"/>
                <a:cs typeface="Times New Roman" panose="02020603050405020304" pitchFamily="18" charset="0"/>
              </a:rPr>
              <a:t>мәндерінің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еместігін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растайды</a:t>
            </a:r>
            <a:r>
              <a:rPr lang="ru-RU" dirty="0">
                <a:latin typeface="Times New Roman" panose="02020603050405020304" pitchFamily="18" charset="0"/>
                <a:cs typeface="Times New Roman" panose="02020603050405020304" pitchFamily="18" charset="0"/>
              </a:rPr>
              <a:t> [510 512]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көбіктің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электрокинетикалық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қасиеттерін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зерттеудің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теориясы</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сенімді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әдістерін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қажеттілігін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көрсетеді</a:t>
            </a:r>
            <a:r>
              <a:rPr lang="ru-RU" dirty="0">
                <a:latin typeface="Times New Roman" panose="02020603050405020304" pitchFamily="18" charset="0"/>
                <a:cs typeface="Times New Roman" panose="02020603050405020304" pitchFamily="18" charset="0"/>
              </a:rPr>
              <a:t>.</a:t>
            </a:r>
            <a:endParaRPr lang="ru-RU" dirty="0"/>
          </a:p>
        </p:txBody>
      </p:sp>
      <p:pic>
        <p:nvPicPr>
          <p:cNvPr id="6" name="Picture 5">
            <a:extLst>
              <a:ext uri="{FF2B5EF4-FFF2-40B4-BE49-F238E27FC236}">
                <a16:creationId xmlns="" xmlns:a16="http://schemas.microsoft.com/office/drawing/2014/main" id="{CF302E03-E8D9-4AF5-924E-F776AFA80ABE}"/>
              </a:ext>
            </a:extLst>
          </p:cNvPr>
          <p:cNvPicPr>
            <a:picLocks noChangeAspect="1"/>
          </p:cNvPicPr>
          <p:nvPr/>
        </p:nvPicPr>
        <p:blipFill>
          <a:blip r:embed="rId2" cstate="print"/>
          <a:stretch>
            <a:fillRect/>
          </a:stretch>
        </p:blipFill>
        <p:spPr>
          <a:xfrm>
            <a:off x="7111536" y="1485815"/>
            <a:ext cx="4642100" cy="3598692"/>
          </a:xfrm>
          <a:prstGeom prst="rect">
            <a:avLst/>
          </a:prstGeom>
        </p:spPr>
      </p:pic>
    </p:spTree>
    <p:extLst>
      <p:ext uri="{BB962C8B-B14F-4D97-AF65-F5344CB8AC3E}">
        <p14:creationId xmlns="" xmlns:p14="http://schemas.microsoft.com/office/powerpoint/2010/main" val="2442421155"/>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otalTime>82</TotalTime>
  <Words>247</Words>
  <Application>Microsoft Office PowerPoint</Application>
  <PresentationFormat>Произвольный</PresentationFormat>
  <Paragraphs>10</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Droplet</vt:lpstr>
      <vt:lpstr> № 8 дәріс. Электрокинетикалық қасиеттері</vt:lpstr>
      <vt:lpstr>Сұйық-газ фазасының зарядталған беттері бар көбіктерде, басқа дисперсті жүйелердегідей, әртүрлі электрокинетикалық құбылыстардың, мысалы, электролит иондарының алмасу сандарының өзгеруі, электроосмос, ток потенциалы, беттік өткізгіштік мүмкін. Егер қатты дисперсті фазасы бар дисперсті желілер үшін бұл құбылыстар жақсы зерттелген болса, онда көбіктерге қатысты электрокинетикалық құбылыстардың алғашқы бақылаулары жақында ғана жүргізілді. Ионогенді БАЗ ерітінділерінен алынған көбіктерде электролиттердің тасымалданған сандарының өзгеруі анықталады (мысалы, калий иондары және калий пальмитаты ерітіндісіндегі көбіктегі хлорид-иондар). Бұл ақпарат Рейнольд пен Рюкердің бақылауларынан белгілі бос пленкалардағы беттік өткізгіштік және электросмотық тасымалдау туралы мәліметтермен бірге. тұрақты электр өрісін қолданған кезде зарядталған беттері бар көбіктерде сұйықтықтың электрлік осмостық ауысуы жүреді, ал ерітінді көбік бойымен ауырлық немесе қысымның әсерінен ағым потенциалы, сондай-ақ қозғалмайтын беттері бар концентрацияланған дисперсті жүйелерде (кеуекті бөлімдерде, пасталарда, гельдерде және т.б.) анықталады.</vt:lpstr>
      <vt:lpstr> </vt:lpstr>
      <vt:lpstr>Капилляр немесе мембрана арқылы өтетін сұйықтықтың максималды электросмостық қысымы:</vt:lpstr>
      <vt:lpstr>Көбіктердің электрокинетикалық қасиеттерін зерттеудің алғашқы нәтижелері келтірілген.   Ионогенді БАЗ тұрақтандырылған көбіктерде (натрий додецилсульфаты, цетилтриметиламмоний бромиді, ПО-ЗА және т. б.) Қатты капиллярлары бар жүйелерге қарағанда сұйықтықтың электросмостық тасымалдануы байқалды (меншікті тасымалдау 1,6*10-6- 2*10-6 м3/Кл), ал максималды электросмостық қысым каналдардағы  бастапқы қысымға байланысты болды және 1 кпа-ға жетті. Натрий додецилсульфаты ерітіндісіне лаурил спиртінің қоспалары электросмостық алмасуды күрт төмендетіп, бірақ электросмостық  қысымды арттырды.  Гравитациялық өрістің қысымымен тынышталатын көбікте пайда болатын каналдар мен пленкалардың гетерогенділігінің әсерін азайту үшін электрокинетикалық зерттеулер қозғалатын көбікте жүргізілді [510]. Нақты электроосмостық тасымалдау капиллярлық қысымға байланысты болды және максималды мәні P=0,5 кПа-да қол жеткізілді. Ағынның потенциалы (10 мВ-қа дейін) сызықтық түрде өсті, капиллярлық қысымның жоғарылауы тек қысымның аз өзгеруі аймағында (0,8 кПа-ға дейін), содан кейін өзгерген жоқ.  Барлық осы нәтижелер Гельмгольц - Смолуховский теңдеулерін көбіктегі электрокинетикалық потенциалды есептеу үшін қолдануға болмайды деген болжамды растайды.</vt:lpstr>
      <vt:lpstr> </vt:lpstr>
      <vt:lpstr> </vt:lpstr>
      <vt:lpstr>Слайд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Электрокинетикалық қасиеттері</dc:title>
  <dc:creator>Asel Baybosynova</dc:creator>
  <cp:lastModifiedBy>Admin</cp:lastModifiedBy>
  <cp:revision>2</cp:revision>
  <dcterms:created xsi:type="dcterms:W3CDTF">2020-11-19T17:18:41Z</dcterms:created>
  <dcterms:modified xsi:type="dcterms:W3CDTF">2020-11-23T16:51:06Z</dcterms:modified>
</cp:coreProperties>
</file>